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7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71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CC"/>
    <a:srgbClr val="FF3300"/>
    <a:srgbClr val="008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A8E396-70C6-438E-61BA-CB69390B9C7F}" v="71" dt="2021-03-20T19:22:54.884"/>
    <p1510:client id="{9881B69F-2020-B000-A459-C63AA21A3ACD}" v="19" dt="2021-03-21T18:00:30.536"/>
    <p1510:client id="{DDC7B69F-C06F-B000-E085-330E12AAF98E}" v="4" dt="2021-03-22T14:23:07.627"/>
    <p1510:client id="{E536B69F-008C-B000-E2D7-AB304AE3E95E}" v="6" dt="2021-03-20T20:09:46.667"/>
    <p1510:client id="{F2939D6A-028E-1AAF-8CEF-F795854CD4C3}" v="210" dt="2021-03-20T20:07:15.3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3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Pechmanová" userId="S::pechmanovae@zsmestotouskov.cz::3e015791-25f5-4cce-8a79-b425cb418365" providerId="AD" clId="Web-{F2939D6A-028E-1AAF-8CEF-F795854CD4C3}"/>
    <pc:docChg chg="addSld modSld">
      <pc:chgData name="Eva Pechmanová" userId="S::pechmanovae@zsmestotouskov.cz::3e015791-25f5-4cce-8a79-b425cb418365" providerId="AD" clId="Web-{F2939D6A-028E-1AAF-8CEF-F795854CD4C3}" dt="2021-03-20T20:07:15.334" v="194" actId="1076"/>
      <pc:docMkLst>
        <pc:docMk/>
      </pc:docMkLst>
      <pc:sldChg chg="modSp">
        <pc:chgData name="Eva Pechmanová" userId="S::pechmanovae@zsmestotouskov.cz::3e015791-25f5-4cce-8a79-b425cb418365" providerId="AD" clId="Web-{F2939D6A-028E-1AAF-8CEF-F795854CD4C3}" dt="2021-03-20T19:55:17.272" v="37" actId="1076"/>
        <pc:sldMkLst>
          <pc:docMk/>
          <pc:sldMk cId="2220780866" sldId="257"/>
        </pc:sldMkLst>
        <pc:spChg chg="mod">
          <ac:chgData name="Eva Pechmanová" userId="S::pechmanovae@zsmestotouskov.cz::3e015791-25f5-4cce-8a79-b425cb418365" providerId="AD" clId="Web-{F2939D6A-028E-1AAF-8CEF-F795854CD4C3}" dt="2021-03-20T19:55:17.272" v="37" actId="1076"/>
          <ac:spMkLst>
            <pc:docMk/>
            <pc:sldMk cId="2220780866" sldId="257"/>
            <ac:spMk id="3" creationId="{00000000-0000-0000-0000-000000000000}"/>
          </ac:spMkLst>
        </pc:spChg>
      </pc:sldChg>
      <pc:sldChg chg="modSp">
        <pc:chgData name="Eva Pechmanová" userId="S::pechmanovae@zsmestotouskov.cz::3e015791-25f5-4cce-8a79-b425cb418365" providerId="AD" clId="Web-{F2939D6A-028E-1AAF-8CEF-F795854CD4C3}" dt="2021-03-20T19:56:14.351" v="52" actId="1076"/>
        <pc:sldMkLst>
          <pc:docMk/>
          <pc:sldMk cId="2388190897" sldId="261"/>
        </pc:sldMkLst>
        <pc:spChg chg="mod">
          <ac:chgData name="Eva Pechmanová" userId="S::pechmanovae@zsmestotouskov.cz::3e015791-25f5-4cce-8a79-b425cb418365" providerId="AD" clId="Web-{F2939D6A-028E-1AAF-8CEF-F795854CD4C3}" dt="2021-03-20T19:56:14.351" v="52" actId="1076"/>
          <ac:spMkLst>
            <pc:docMk/>
            <pc:sldMk cId="2388190897" sldId="261"/>
            <ac:spMk id="2" creationId="{00000000-0000-0000-0000-000000000000}"/>
          </ac:spMkLst>
        </pc:spChg>
      </pc:sldChg>
      <pc:sldChg chg="addSp delSp modSp add replId">
        <pc:chgData name="Eva Pechmanová" userId="S::pechmanovae@zsmestotouskov.cz::3e015791-25f5-4cce-8a79-b425cb418365" providerId="AD" clId="Web-{F2939D6A-028E-1AAF-8CEF-F795854CD4C3}" dt="2021-03-20T20:07:15.334" v="194" actId="1076"/>
        <pc:sldMkLst>
          <pc:docMk/>
          <pc:sldMk cId="4080810819" sldId="271"/>
        </pc:sldMkLst>
        <pc:spChg chg="mod">
          <ac:chgData name="Eva Pechmanová" userId="S::pechmanovae@zsmestotouskov.cz::3e015791-25f5-4cce-8a79-b425cb418365" providerId="AD" clId="Web-{F2939D6A-028E-1AAF-8CEF-F795854CD4C3}" dt="2021-03-20T20:07:08.677" v="193" actId="1076"/>
          <ac:spMkLst>
            <pc:docMk/>
            <pc:sldMk cId="4080810819" sldId="271"/>
            <ac:spMk id="2" creationId="{00000000-0000-0000-0000-000000000000}"/>
          </ac:spMkLst>
        </pc:spChg>
        <pc:spChg chg="add del mod">
          <ac:chgData name="Eva Pechmanová" userId="S::pechmanovae@zsmestotouskov.cz::3e015791-25f5-4cce-8a79-b425cb418365" providerId="AD" clId="Web-{F2939D6A-028E-1AAF-8CEF-F795854CD4C3}" dt="2021-03-20T19:55:38.382" v="43"/>
          <ac:spMkLst>
            <pc:docMk/>
            <pc:sldMk cId="4080810819" sldId="271"/>
            <ac:spMk id="4" creationId="{A2CDE59D-B560-4BC1-A264-9DFBA0CBE852}"/>
          </ac:spMkLst>
        </pc:spChg>
        <pc:spChg chg="add mod">
          <ac:chgData name="Eva Pechmanová" userId="S::pechmanovae@zsmestotouskov.cz::3e015791-25f5-4cce-8a79-b425cb418365" providerId="AD" clId="Web-{F2939D6A-028E-1AAF-8CEF-F795854CD4C3}" dt="2021-03-20T20:07:01.067" v="192" actId="1076"/>
          <ac:spMkLst>
            <pc:docMk/>
            <pc:sldMk cId="4080810819" sldId="271"/>
            <ac:spMk id="6" creationId="{FDA3878E-B212-4B03-B3C4-0A28CB01BED4}"/>
          </ac:spMkLst>
        </pc:spChg>
        <pc:spChg chg="add mod">
          <ac:chgData name="Eva Pechmanová" userId="S::pechmanovae@zsmestotouskov.cz::3e015791-25f5-4cce-8a79-b425cb418365" providerId="AD" clId="Web-{F2939D6A-028E-1AAF-8CEF-F795854CD4C3}" dt="2021-03-20T20:07:15.334" v="194" actId="1076"/>
          <ac:spMkLst>
            <pc:docMk/>
            <pc:sldMk cId="4080810819" sldId="271"/>
            <ac:spMk id="7" creationId="{E0826E63-6D79-4960-A679-465552615C7A}"/>
          </ac:spMkLst>
        </pc:spChg>
        <pc:picChg chg="add del mod">
          <ac:chgData name="Eva Pechmanová" userId="S::pechmanovae@zsmestotouskov.cz::3e015791-25f5-4cce-8a79-b425cb418365" providerId="AD" clId="Web-{F2939D6A-028E-1AAF-8CEF-F795854CD4C3}" dt="2021-03-20T20:03:22.454" v="146"/>
          <ac:picMkLst>
            <pc:docMk/>
            <pc:sldMk cId="4080810819" sldId="271"/>
            <ac:picMk id="3" creationId="{DCE42188-AD30-4F8A-BB90-4AB20783189E}"/>
          </ac:picMkLst>
        </pc:picChg>
      </pc:sldChg>
      <pc:sldChg chg="addSp delSp modSp new">
        <pc:chgData name="Eva Pechmanová" userId="S::pechmanovae@zsmestotouskov.cz::3e015791-25f5-4cce-8a79-b425cb418365" providerId="AD" clId="Web-{F2939D6A-028E-1AAF-8CEF-F795854CD4C3}" dt="2021-03-20T20:04:19.815" v="153" actId="14100"/>
        <pc:sldMkLst>
          <pc:docMk/>
          <pc:sldMk cId="2678358614" sldId="272"/>
        </pc:sldMkLst>
        <pc:spChg chg="del">
          <ac:chgData name="Eva Pechmanová" userId="S::pechmanovae@zsmestotouskov.cz::3e015791-25f5-4cce-8a79-b425cb418365" providerId="AD" clId="Web-{F2939D6A-028E-1AAF-8CEF-F795854CD4C3}" dt="2021-03-20T20:03:45.314" v="148"/>
          <ac:spMkLst>
            <pc:docMk/>
            <pc:sldMk cId="2678358614" sldId="272"/>
            <ac:spMk id="3" creationId="{B232B096-CC48-4FDD-8DB7-837F17DC9887}"/>
          </ac:spMkLst>
        </pc:spChg>
        <pc:picChg chg="add mod ord">
          <ac:chgData name="Eva Pechmanová" userId="S::pechmanovae@zsmestotouskov.cz::3e015791-25f5-4cce-8a79-b425cb418365" providerId="AD" clId="Web-{F2939D6A-028E-1AAF-8CEF-F795854CD4C3}" dt="2021-03-20T20:04:19.815" v="153" actId="14100"/>
          <ac:picMkLst>
            <pc:docMk/>
            <pc:sldMk cId="2678358614" sldId="272"/>
            <ac:picMk id="4" creationId="{9F8FC555-D9A8-4EF9-9255-6436D537767C}"/>
          </ac:picMkLst>
        </pc:picChg>
      </pc:sldChg>
    </pc:docChg>
  </pc:docChgLst>
  <pc:docChgLst>
    <pc:chgData name="Eva Pechmanová" userId="S::pechmanovae@zsmestotouskov.cz::3e015791-25f5-4cce-8a79-b425cb418365" providerId="AD" clId="Web-{9881B69F-2020-B000-A459-C63AA21A3ACD}"/>
    <pc:docChg chg="modSld">
      <pc:chgData name="Eva Pechmanová" userId="S::pechmanovae@zsmestotouskov.cz::3e015791-25f5-4cce-8a79-b425cb418365" providerId="AD" clId="Web-{9881B69F-2020-B000-A459-C63AA21A3ACD}" dt="2021-03-21T18:00:30.177" v="15" actId="20577"/>
      <pc:docMkLst>
        <pc:docMk/>
      </pc:docMkLst>
      <pc:sldChg chg="modSp">
        <pc:chgData name="Eva Pechmanová" userId="S::pechmanovae@zsmestotouskov.cz::3e015791-25f5-4cce-8a79-b425cb418365" providerId="AD" clId="Web-{9881B69F-2020-B000-A459-C63AA21A3ACD}" dt="2021-03-21T18:00:30.177" v="15" actId="20577"/>
        <pc:sldMkLst>
          <pc:docMk/>
          <pc:sldMk cId="1279280681" sldId="264"/>
        </pc:sldMkLst>
        <pc:spChg chg="mod">
          <ac:chgData name="Eva Pechmanová" userId="S::pechmanovae@zsmestotouskov.cz::3e015791-25f5-4cce-8a79-b425cb418365" providerId="AD" clId="Web-{9881B69F-2020-B000-A459-C63AA21A3ACD}" dt="2021-03-21T18:00:30.177" v="15" actId="20577"/>
          <ac:spMkLst>
            <pc:docMk/>
            <pc:sldMk cId="1279280681" sldId="264"/>
            <ac:spMk id="2" creationId="{00000000-0000-0000-0000-000000000000}"/>
          </ac:spMkLst>
        </pc:spChg>
      </pc:sldChg>
      <pc:sldChg chg="modSp">
        <pc:chgData name="Eva Pechmanová" userId="S::pechmanovae@zsmestotouskov.cz::3e015791-25f5-4cce-8a79-b425cb418365" providerId="AD" clId="Web-{9881B69F-2020-B000-A459-C63AA21A3ACD}" dt="2021-03-21T17:55:58.233" v="2" actId="20577"/>
        <pc:sldMkLst>
          <pc:docMk/>
          <pc:sldMk cId="122271577" sldId="266"/>
        </pc:sldMkLst>
        <pc:spChg chg="mod">
          <ac:chgData name="Eva Pechmanová" userId="S::pechmanovae@zsmestotouskov.cz::3e015791-25f5-4cce-8a79-b425cb418365" providerId="AD" clId="Web-{9881B69F-2020-B000-A459-C63AA21A3ACD}" dt="2021-03-21T17:55:58.233" v="2" actId="20577"/>
          <ac:spMkLst>
            <pc:docMk/>
            <pc:sldMk cId="122271577" sldId="266"/>
            <ac:spMk id="2" creationId="{00000000-0000-0000-0000-000000000000}"/>
          </ac:spMkLst>
        </pc:spChg>
      </pc:sldChg>
      <pc:sldChg chg="modSp">
        <pc:chgData name="Eva Pechmanová" userId="S::pechmanovae@zsmestotouskov.cz::3e015791-25f5-4cce-8a79-b425cb418365" providerId="AD" clId="Web-{9881B69F-2020-B000-A459-C63AA21A3ACD}" dt="2021-03-21T18:00:14.067" v="11" actId="20577"/>
        <pc:sldMkLst>
          <pc:docMk/>
          <pc:sldMk cId="4080810819" sldId="271"/>
        </pc:sldMkLst>
        <pc:spChg chg="mod">
          <ac:chgData name="Eva Pechmanová" userId="S::pechmanovae@zsmestotouskov.cz::3e015791-25f5-4cce-8a79-b425cb418365" providerId="AD" clId="Web-{9881B69F-2020-B000-A459-C63AA21A3ACD}" dt="2021-03-21T18:00:14.067" v="11" actId="20577"/>
          <ac:spMkLst>
            <pc:docMk/>
            <pc:sldMk cId="4080810819" sldId="271"/>
            <ac:spMk id="2" creationId="{00000000-0000-0000-0000-000000000000}"/>
          </ac:spMkLst>
        </pc:spChg>
        <pc:spChg chg="mod">
          <ac:chgData name="Eva Pechmanová" userId="S::pechmanovae@zsmestotouskov.cz::3e015791-25f5-4cce-8a79-b425cb418365" providerId="AD" clId="Web-{9881B69F-2020-B000-A459-C63AA21A3ACD}" dt="2021-03-21T17:56:42.015" v="7" actId="1076"/>
          <ac:spMkLst>
            <pc:docMk/>
            <pc:sldMk cId="4080810819" sldId="271"/>
            <ac:spMk id="7" creationId="{E0826E63-6D79-4960-A679-465552615C7A}"/>
          </ac:spMkLst>
        </pc:spChg>
      </pc:sldChg>
    </pc:docChg>
  </pc:docChgLst>
  <pc:docChgLst>
    <pc:chgData name="Eva Pechmanová" userId="S::pechmanovae@zsmestotouskov.cz::3e015791-25f5-4cce-8a79-b425cb418365" providerId="AD" clId="Web-{DDC7B69F-C06F-B000-E085-330E12AAF98E}"/>
    <pc:docChg chg="delSld">
      <pc:chgData name="Eva Pechmanová" userId="S::pechmanovae@zsmestotouskov.cz::3e015791-25f5-4cce-8a79-b425cb418365" providerId="AD" clId="Web-{DDC7B69F-C06F-B000-E085-330E12AAF98E}" dt="2021-03-22T14:23:07.627" v="3"/>
      <pc:docMkLst>
        <pc:docMk/>
      </pc:docMkLst>
      <pc:sldChg chg="del">
        <pc:chgData name="Eva Pechmanová" userId="S::pechmanovae@zsmestotouskov.cz::3e015791-25f5-4cce-8a79-b425cb418365" providerId="AD" clId="Web-{DDC7B69F-C06F-B000-E085-330E12AAF98E}" dt="2021-03-22T14:23:07.627" v="3"/>
        <pc:sldMkLst>
          <pc:docMk/>
          <pc:sldMk cId="150980190" sldId="267"/>
        </pc:sldMkLst>
      </pc:sldChg>
      <pc:sldChg chg="del">
        <pc:chgData name="Eva Pechmanová" userId="S::pechmanovae@zsmestotouskov.cz::3e015791-25f5-4cce-8a79-b425cb418365" providerId="AD" clId="Web-{DDC7B69F-C06F-B000-E085-330E12AAF98E}" dt="2021-03-22T14:23:07.627" v="2"/>
        <pc:sldMkLst>
          <pc:docMk/>
          <pc:sldMk cId="1032957652" sldId="268"/>
        </pc:sldMkLst>
      </pc:sldChg>
      <pc:sldChg chg="del">
        <pc:chgData name="Eva Pechmanová" userId="S::pechmanovae@zsmestotouskov.cz::3e015791-25f5-4cce-8a79-b425cb418365" providerId="AD" clId="Web-{DDC7B69F-C06F-B000-E085-330E12AAF98E}" dt="2021-03-22T14:23:07.612" v="1"/>
        <pc:sldMkLst>
          <pc:docMk/>
          <pc:sldMk cId="1371567567" sldId="269"/>
        </pc:sldMkLst>
      </pc:sldChg>
      <pc:sldChg chg="del">
        <pc:chgData name="Eva Pechmanová" userId="S::pechmanovae@zsmestotouskov.cz::3e015791-25f5-4cce-8a79-b425cb418365" providerId="AD" clId="Web-{DDC7B69F-C06F-B000-E085-330E12AAF98E}" dt="2021-03-22T14:23:07.612" v="0"/>
        <pc:sldMkLst>
          <pc:docMk/>
          <pc:sldMk cId="3453377565" sldId="270"/>
        </pc:sldMkLst>
      </pc:sldChg>
    </pc:docChg>
  </pc:docChgLst>
  <pc:docChgLst>
    <pc:chgData name="Eva Pechmanová" userId="S::pechmanovae@zsmestotouskov.cz::3e015791-25f5-4cce-8a79-b425cb418365" providerId="AD" clId="Web-{E536B69F-008C-B000-E2D7-AB304AE3E95E}"/>
    <pc:docChg chg="modSld">
      <pc:chgData name="Eva Pechmanová" userId="S::pechmanovae@zsmestotouskov.cz::3e015791-25f5-4cce-8a79-b425cb418365" providerId="AD" clId="Web-{E536B69F-008C-B000-E2D7-AB304AE3E95E}" dt="2021-03-20T20:09:43.167" v="1" actId="20577"/>
      <pc:docMkLst>
        <pc:docMk/>
      </pc:docMkLst>
      <pc:sldChg chg="modSp">
        <pc:chgData name="Eva Pechmanová" userId="S::pechmanovae@zsmestotouskov.cz::3e015791-25f5-4cce-8a79-b425cb418365" providerId="AD" clId="Web-{E536B69F-008C-B000-E2D7-AB304AE3E95E}" dt="2021-03-20T20:09:43.167" v="1" actId="20577"/>
        <pc:sldMkLst>
          <pc:docMk/>
          <pc:sldMk cId="2368422043" sldId="256"/>
        </pc:sldMkLst>
        <pc:spChg chg="mod">
          <ac:chgData name="Eva Pechmanová" userId="S::pechmanovae@zsmestotouskov.cz::3e015791-25f5-4cce-8a79-b425cb418365" providerId="AD" clId="Web-{E536B69F-008C-B000-E2D7-AB304AE3E95E}" dt="2021-03-20T20:09:43.167" v="1" actId="20577"/>
          <ac:spMkLst>
            <pc:docMk/>
            <pc:sldMk cId="2368422043" sldId="256"/>
            <ac:spMk id="2" creationId="{00000000-0000-0000-0000-000000000000}"/>
          </ac:spMkLst>
        </pc:spChg>
        <pc:spChg chg="mod">
          <ac:chgData name="Eva Pechmanová" userId="S::pechmanovae@zsmestotouskov.cz::3e015791-25f5-4cce-8a79-b425cb418365" providerId="AD" clId="Web-{E536B69F-008C-B000-E2D7-AB304AE3E95E}" dt="2021-03-20T20:09:34.573" v="0" actId="20577"/>
          <ac:spMkLst>
            <pc:docMk/>
            <pc:sldMk cId="2368422043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1273-7D33-4A39-9018-801A0939F5A4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0383-567D-4FC2-A145-776F931A3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850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1273-7D33-4A39-9018-801A0939F5A4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0383-567D-4FC2-A145-776F931A3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6654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1273-7D33-4A39-9018-801A0939F5A4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0383-567D-4FC2-A145-776F931A3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147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1273-7D33-4A39-9018-801A0939F5A4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0383-567D-4FC2-A145-776F931A3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868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1273-7D33-4A39-9018-801A0939F5A4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0383-567D-4FC2-A145-776F931A3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599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1273-7D33-4A39-9018-801A0939F5A4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0383-567D-4FC2-A145-776F931A3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9194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1273-7D33-4A39-9018-801A0939F5A4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0383-567D-4FC2-A145-776F931A3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4002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1273-7D33-4A39-9018-801A0939F5A4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0383-567D-4FC2-A145-776F931A3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268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1273-7D33-4A39-9018-801A0939F5A4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0383-567D-4FC2-A145-776F931A3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963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1273-7D33-4A39-9018-801A0939F5A4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0383-567D-4FC2-A145-776F931A3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392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1273-7D33-4A39-9018-801A0939F5A4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0383-567D-4FC2-A145-776F931A3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079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41273-7D33-4A39-9018-801A0939F5A4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40383-567D-4FC2-A145-776F931A3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49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zG1wSCQ12g?feature=oembed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zG1wSCQ12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9600" b="1" dirty="0" err="1">
                <a:solidFill>
                  <a:srgbClr val="0070C0"/>
                </a:solidFill>
                <a:latin typeface="Arial"/>
                <a:cs typeface="Arial"/>
              </a:rPr>
              <a:t>S</a:t>
            </a:r>
            <a:r>
              <a:rPr lang="cs-CZ" sz="9600" b="1" dirty="0" err="1">
                <a:solidFill>
                  <a:srgbClr val="FFC000"/>
                </a:solidFill>
                <a:latin typeface="Arial"/>
                <a:cs typeface="Arial"/>
              </a:rPr>
              <a:t>l</a:t>
            </a:r>
            <a:r>
              <a:rPr lang="cs-CZ" sz="9600" b="1" dirty="0" err="1">
                <a:solidFill>
                  <a:srgbClr val="00B050"/>
                </a:solidFill>
                <a:latin typeface="Arial"/>
                <a:cs typeface="Arial"/>
              </a:rPr>
              <a:t>o</a:t>
            </a:r>
            <a:r>
              <a:rPr lang="cs-CZ" sz="9600" b="1" dirty="0" err="1">
                <a:solidFill>
                  <a:srgbClr val="7030A0"/>
                </a:solidFill>
                <a:latin typeface="Arial"/>
                <a:cs typeface="Arial"/>
              </a:rPr>
              <a:t>v</a:t>
            </a:r>
            <a:r>
              <a:rPr lang="cs-CZ" sz="9600" b="1" dirty="0" err="1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lang="en-US" sz="96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í</a:t>
            </a:r>
            <a:r>
              <a:rPr lang="cs-CZ" sz="9600" b="1" dirty="0">
                <a:latin typeface="Arial"/>
                <a:cs typeface="Arial"/>
              </a:rPr>
              <a:t> </a:t>
            </a:r>
            <a:r>
              <a:rPr lang="cs-CZ" sz="9600" b="1" dirty="0">
                <a:solidFill>
                  <a:srgbClr val="FF0066"/>
                </a:solidFill>
                <a:latin typeface="Arial"/>
                <a:cs typeface="Arial"/>
              </a:rPr>
              <a:t>d</a:t>
            </a:r>
            <a:r>
              <a:rPr lang="cs-CZ" sz="9600" b="1" dirty="0">
                <a:latin typeface="Arial"/>
                <a:cs typeface="Arial"/>
              </a:rPr>
              <a:t>r</a:t>
            </a:r>
            <a:r>
              <a:rPr lang="cs-CZ" sz="9600" b="1" dirty="0">
                <a:solidFill>
                  <a:srgbClr val="008000"/>
                </a:solidFill>
                <a:latin typeface="Arial"/>
                <a:cs typeface="Arial"/>
              </a:rPr>
              <a:t>u</a:t>
            </a:r>
            <a:r>
              <a:rPr lang="cs-CZ" sz="9600" b="1" dirty="0">
                <a:solidFill>
                  <a:srgbClr val="FF3300"/>
                </a:solidFill>
                <a:latin typeface="Arial"/>
                <a:cs typeface="Arial"/>
              </a:rPr>
              <a:t>h</a:t>
            </a:r>
            <a:r>
              <a:rPr lang="cs-CZ" sz="9600" b="1" dirty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y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9600" dirty="0"/>
              <a:t>2. třída</a:t>
            </a:r>
          </a:p>
        </p:txBody>
      </p:sp>
    </p:spTree>
    <p:extLst>
      <p:ext uri="{BB962C8B-B14F-4D97-AF65-F5344CB8AC3E}">
        <p14:creationId xmlns:p14="http://schemas.microsoft.com/office/powerpoint/2010/main" val="2368422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6885" y="1825625"/>
            <a:ext cx="11899230" cy="1325563"/>
          </a:xfrm>
        </p:spPr>
        <p:txBody>
          <a:bodyPr>
            <a:noAutofit/>
          </a:bodyPr>
          <a:lstStyle/>
          <a:p>
            <a:r>
              <a:rPr lang="cs-CZ" sz="7500" dirty="0">
                <a:solidFill>
                  <a:srgbClr val="FF0080"/>
                </a:solidFill>
                <a:latin typeface="Arial"/>
                <a:cs typeface="Arial"/>
              </a:rPr>
              <a:t>9.</a:t>
            </a:r>
            <a:r>
              <a:rPr lang="cs-CZ" sz="75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cs-CZ" sz="7500" dirty="0">
                <a:solidFill>
                  <a:srgbClr val="FF0080"/>
                </a:solidFill>
                <a:latin typeface="Arial"/>
                <a:cs typeface="Arial"/>
              </a:rPr>
              <a:t>Č</a:t>
            </a:r>
            <a:r>
              <a:rPr lang="en-US" sz="7500" dirty="0" err="1">
                <a:solidFill>
                  <a:srgbClr val="FF0080"/>
                </a:solidFill>
                <a:latin typeface="Arial"/>
                <a:cs typeface="Arial"/>
              </a:rPr>
              <a:t>ástice</a:t>
            </a:r>
            <a:r>
              <a:rPr lang="en-US" sz="7500" dirty="0">
                <a:solidFill>
                  <a:srgbClr val="000000"/>
                </a:solidFill>
                <a:latin typeface="Arial"/>
                <a:cs typeface="Arial"/>
              </a:rPr>
              <a:t> se </a:t>
            </a:r>
            <a:r>
              <a:rPr lang="en-US" sz="7500" dirty="0" err="1">
                <a:solidFill>
                  <a:srgbClr val="000000"/>
                </a:solidFill>
                <a:latin typeface="Arial"/>
                <a:cs typeface="Arial"/>
              </a:rPr>
              <a:t>mají</a:t>
            </a:r>
            <a:r>
              <a:rPr lang="en-US" sz="7500" dirty="0">
                <a:solidFill>
                  <a:srgbClr val="000000"/>
                </a:solidFill>
                <a:latin typeface="Arial"/>
                <a:cs typeface="Arial"/>
              </a:rPr>
              <a:t> k </a:t>
            </a:r>
            <a:r>
              <a:rPr lang="en-US" sz="7500" dirty="0" err="1">
                <a:solidFill>
                  <a:srgbClr val="000000"/>
                </a:solidFill>
                <a:latin typeface="Arial"/>
                <a:cs typeface="Arial"/>
              </a:rPr>
              <a:t>světu</a:t>
            </a:r>
            <a:r>
              <a:rPr lang="en-US" sz="7500" dirty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br>
              <a:rPr lang="en-US" sz="7500" dirty="0">
                <a:latin typeface="Arial" panose="020B0604020202020204" pitchFamily="34" charset="0"/>
              </a:rPr>
            </a:br>
            <a:r>
              <a:rPr lang="cs-CZ" sz="7500" dirty="0">
                <a:solidFill>
                  <a:srgbClr val="000000"/>
                </a:solidFill>
                <a:latin typeface="Arial"/>
                <a:cs typeface="Arial"/>
              </a:rPr>
              <a:t>	často uvozuj</a:t>
            </a:r>
            <a:r>
              <a:rPr lang="en-US" sz="7500" dirty="0">
                <a:solidFill>
                  <a:srgbClr val="000000"/>
                </a:solidFill>
                <a:latin typeface="Arial"/>
                <a:cs typeface="Arial"/>
              </a:rPr>
              <a:t>í </a:t>
            </a:r>
            <a:r>
              <a:rPr lang="en-US" sz="7500" dirty="0" err="1">
                <a:solidFill>
                  <a:srgbClr val="000000"/>
                </a:solidFill>
                <a:latin typeface="Arial"/>
                <a:cs typeface="Arial"/>
              </a:rPr>
              <a:t>větu</a:t>
            </a:r>
            <a:r>
              <a:rPr lang="en-US" sz="750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6751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44378" y="1224047"/>
            <a:ext cx="12821651" cy="4223167"/>
          </a:xfrm>
        </p:spPr>
        <p:txBody>
          <a:bodyPr>
            <a:noAutofit/>
          </a:bodyPr>
          <a:lstStyle/>
          <a:p>
            <a:r>
              <a:rPr lang="cs-CZ" sz="7000" dirty="0">
                <a:solidFill>
                  <a:srgbClr val="000080"/>
                </a:solidFill>
                <a:latin typeface="Arial"/>
                <a:cs typeface="Arial"/>
              </a:rPr>
              <a:t>10.</a:t>
            </a:r>
            <a:r>
              <a:rPr lang="cs-CZ" sz="7000">
                <a:solidFill>
                  <a:srgbClr val="000000"/>
                </a:solidFill>
                <a:latin typeface="Arial"/>
                <a:cs typeface="Arial"/>
              </a:rPr>
              <a:t> To nejlepš</a:t>
            </a:r>
            <a:r>
              <a:rPr lang="en-US" sz="7000">
                <a:solidFill>
                  <a:srgbClr val="000000"/>
                </a:solidFill>
                <a:latin typeface="Arial"/>
                <a:cs typeface="Arial"/>
              </a:rPr>
              <a:t>í je </a:t>
            </a:r>
            <a:r>
              <a:rPr lang="en-US" sz="7000" err="1">
                <a:solidFill>
                  <a:srgbClr val="000000"/>
                </a:solidFill>
                <a:latin typeface="Arial"/>
                <a:cs typeface="Arial"/>
              </a:rPr>
              <a:t>nakonec</a:t>
            </a:r>
            <a:r>
              <a:rPr lang="en-US" sz="7000" dirty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br>
              <a:rPr lang="en-US" sz="7000" dirty="0">
                <a:latin typeface="Arial" panose="020B0604020202020204" pitchFamily="34" charset="0"/>
              </a:rPr>
            </a:br>
            <a:r>
              <a:rPr lang="cs-CZ" sz="7000" dirty="0">
                <a:solidFill>
                  <a:srgbClr val="000000"/>
                </a:solidFill>
                <a:latin typeface="Arial"/>
                <a:cs typeface="Arial"/>
              </a:rPr>
              <a:t>      </a:t>
            </a:r>
            <a:r>
              <a:rPr lang="cs-CZ" sz="7000" dirty="0">
                <a:solidFill>
                  <a:srgbClr val="000080"/>
                </a:solidFill>
                <a:latin typeface="Arial"/>
                <a:cs typeface="Arial"/>
              </a:rPr>
              <a:t>citoslovce</a:t>
            </a:r>
            <a:r>
              <a:rPr lang="cs-CZ" sz="7000" dirty="0">
                <a:solidFill>
                  <a:srgbClr val="000000"/>
                </a:solidFill>
                <a:latin typeface="Arial"/>
                <a:cs typeface="Arial"/>
              </a:rPr>
              <a:t>, to je věc.</a:t>
            </a:r>
          </a:p>
        </p:txBody>
      </p:sp>
    </p:spTree>
    <p:extLst>
      <p:ext uri="{BB962C8B-B14F-4D97-AF65-F5344CB8AC3E}">
        <p14:creationId xmlns:p14="http://schemas.microsoft.com/office/powerpoint/2010/main" val="122271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4A93AE-1A90-43AE-ADFE-0C5AB9ED1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4">
            <a:hlinkClick r:id="" action="ppaction://media"/>
            <a:extLst>
              <a:ext uri="{FF2B5EF4-FFF2-40B4-BE49-F238E27FC236}">
                <a16:creationId xmlns:a16="http://schemas.microsoft.com/office/drawing/2014/main" id="{9F8FC555-D9A8-4EF9-9255-6436D537767C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94765" y="180089"/>
            <a:ext cx="10365440" cy="6465792"/>
          </a:xfrm>
        </p:spPr>
      </p:pic>
    </p:spTree>
    <p:extLst>
      <p:ext uri="{BB962C8B-B14F-4D97-AF65-F5344CB8AC3E}">
        <p14:creationId xmlns:p14="http://schemas.microsoft.com/office/powerpoint/2010/main" val="2678358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77445" y="-714570"/>
            <a:ext cx="5694711" cy="7047048"/>
          </a:xfrm>
        </p:spPr>
        <p:txBody>
          <a:bodyPr>
            <a:noAutofit/>
          </a:bodyPr>
          <a:lstStyle/>
          <a:p>
            <a:r>
              <a:rPr lang="en-US" sz="3000" dirty="0">
                <a:latin typeface="Arial"/>
                <a:cs typeface="Arial"/>
              </a:rPr>
              <a:t>!</a:t>
            </a:r>
            <a:br>
              <a:rPr lang="en-US" sz="3000" dirty="0">
                <a:latin typeface="Arial"/>
                <a:cs typeface="Arial"/>
              </a:rPr>
            </a:br>
            <a:br>
              <a:rPr lang="en-US" sz="3000" dirty="0">
                <a:latin typeface="Arial"/>
                <a:cs typeface="Arial"/>
              </a:rPr>
            </a:br>
            <a:br>
              <a:rPr lang="en-US" sz="3000" dirty="0">
                <a:latin typeface="Arial"/>
                <a:cs typeface="Arial"/>
              </a:rPr>
            </a:br>
            <a:br>
              <a:rPr lang="en-US" sz="3000" dirty="0">
                <a:latin typeface="Arial"/>
                <a:cs typeface="Arial"/>
              </a:rPr>
            </a:br>
            <a:r>
              <a:rPr lang="pl-PL" sz="3000" dirty="0">
                <a:solidFill>
                  <a:srgbClr val="388E8E"/>
                </a:solidFill>
                <a:latin typeface="Arial"/>
                <a:cs typeface="Arial"/>
              </a:rPr>
              <a:t>6.</a:t>
            </a:r>
            <a:r>
              <a:rPr lang="pl-PL" sz="3000" dirty="0">
                <a:latin typeface="Arial"/>
                <a:cs typeface="Arial"/>
              </a:rPr>
              <a:t> </a:t>
            </a:r>
            <a:r>
              <a:rPr lang="pl-PL" sz="3000" dirty="0" err="1">
                <a:latin typeface="Arial"/>
                <a:cs typeface="Arial"/>
              </a:rPr>
              <a:t>Kde</a:t>
            </a:r>
            <a:r>
              <a:rPr lang="pl-PL" sz="3000" dirty="0">
                <a:latin typeface="Arial"/>
                <a:cs typeface="Arial"/>
              </a:rPr>
              <a:t> a </a:t>
            </a:r>
            <a:r>
              <a:rPr lang="pl-PL" sz="3000" dirty="0" err="1">
                <a:latin typeface="Arial"/>
                <a:cs typeface="Arial"/>
              </a:rPr>
              <a:t>kdy</a:t>
            </a:r>
            <a:r>
              <a:rPr lang="pl-PL" sz="3000" dirty="0">
                <a:latin typeface="Arial"/>
                <a:cs typeface="Arial"/>
              </a:rPr>
              <a:t> a jak </a:t>
            </a:r>
            <a:r>
              <a:rPr lang="pl-PL" sz="3000" dirty="0" err="1">
                <a:latin typeface="Arial"/>
                <a:cs typeface="Arial"/>
              </a:rPr>
              <a:t>se</a:t>
            </a:r>
            <a:r>
              <a:rPr lang="pl-PL" sz="3000" dirty="0">
                <a:latin typeface="Arial"/>
                <a:cs typeface="Arial"/>
              </a:rPr>
              <a:t> </a:t>
            </a:r>
            <a:r>
              <a:rPr lang="pl-PL" sz="3000" dirty="0" err="1">
                <a:latin typeface="Arial"/>
                <a:cs typeface="Arial"/>
              </a:rPr>
              <a:t>ptej</a:t>
            </a:r>
            <a:r>
              <a:rPr lang="pl-PL" sz="3000" dirty="0">
                <a:latin typeface="Arial"/>
                <a:cs typeface="Arial"/>
              </a:rPr>
              <a:t>,</a:t>
            </a:r>
            <a:br>
              <a:rPr lang="pl-PL" sz="3000" dirty="0">
                <a:latin typeface="Arial"/>
                <a:cs typeface="Arial"/>
              </a:rPr>
            </a:br>
            <a:r>
              <a:rPr lang="pl-PL" sz="3000" dirty="0">
                <a:latin typeface="Arial"/>
                <a:cs typeface="Arial"/>
              </a:rPr>
              <a:t>    </a:t>
            </a:r>
            <a:r>
              <a:rPr lang="cs-CZ" sz="3000" dirty="0">
                <a:solidFill>
                  <a:srgbClr val="388E8E"/>
                </a:solidFill>
                <a:latin typeface="Arial"/>
                <a:cs typeface="Arial"/>
              </a:rPr>
              <a:t>př</a:t>
            </a:r>
            <a:r>
              <a:rPr lang="en-US" sz="3000" dirty="0" err="1">
                <a:solidFill>
                  <a:srgbClr val="388E8E"/>
                </a:solidFill>
                <a:latin typeface="Arial"/>
                <a:cs typeface="Arial"/>
              </a:rPr>
              <a:t>íslovce</a:t>
            </a:r>
            <a:r>
              <a:rPr lang="en-US" sz="3000" dirty="0">
                <a:latin typeface="Arial"/>
                <a:cs typeface="Arial"/>
              </a:rPr>
              <a:t> </a:t>
            </a:r>
            <a:r>
              <a:rPr lang="en-US" sz="3000" dirty="0" err="1">
                <a:latin typeface="Arial"/>
                <a:cs typeface="Arial"/>
              </a:rPr>
              <a:t>si</a:t>
            </a:r>
            <a:r>
              <a:rPr lang="en-US" sz="3000" dirty="0">
                <a:latin typeface="Arial"/>
                <a:cs typeface="Arial"/>
              </a:rPr>
              <a:t> </a:t>
            </a:r>
            <a:r>
              <a:rPr lang="en-US" sz="3000" dirty="0" err="1">
                <a:latin typeface="Arial"/>
                <a:cs typeface="Arial"/>
              </a:rPr>
              <a:t>vyhledej</a:t>
            </a:r>
            <a:r>
              <a:rPr lang="en-US" sz="3000" dirty="0">
                <a:latin typeface="Arial"/>
                <a:cs typeface="Arial"/>
              </a:rPr>
              <a:t>!</a:t>
            </a:r>
            <a:br>
              <a:rPr lang="en-US" sz="3000" dirty="0">
                <a:latin typeface="Arial"/>
                <a:cs typeface="Arial"/>
              </a:rPr>
            </a:br>
            <a:br>
              <a:rPr lang="en-US" sz="3000" dirty="0">
                <a:latin typeface="Arial"/>
                <a:cs typeface="Arial"/>
              </a:rPr>
            </a:br>
            <a:r>
              <a:rPr lang="cs-CZ" sz="3000" dirty="0">
                <a:solidFill>
                  <a:srgbClr val="FF0000"/>
                </a:solidFill>
                <a:latin typeface="Arial"/>
                <a:cs typeface="Arial"/>
              </a:rPr>
              <a:t>7.</a:t>
            </a:r>
            <a:r>
              <a:rPr lang="cs-CZ" sz="3000" dirty="0">
                <a:latin typeface="Arial"/>
                <a:cs typeface="Arial"/>
              </a:rPr>
              <a:t> </a:t>
            </a:r>
            <a:r>
              <a:rPr lang="cs-CZ" sz="3000" dirty="0">
                <a:solidFill>
                  <a:srgbClr val="FF0000"/>
                </a:solidFill>
                <a:latin typeface="Arial"/>
                <a:cs typeface="Arial"/>
              </a:rPr>
              <a:t>Předložky</a:t>
            </a:r>
            <a:r>
              <a:rPr lang="cs-CZ" sz="3000" dirty="0">
                <a:latin typeface="Arial"/>
                <a:cs typeface="Arial"/>
              </a:rPr>
              <a:t> před </a:t>
            </a:r>
            <a:r>
              <a:rPr lang="cs-CZ" sz="3000" dirty="0" err="1">
                <a:latin typeface="Arial"/>
                <a:cs typeface="Arial"/>
              </a:rPr>
              <a:t>jm</a:t>
            </a:r>
            <a:r>
              <a:rPr lang="en-US" sz="3000" dirty="0" err="1">
                <a:latin typeface="Arial"/>
                <a:cs typeface="Arial"/>
              </a:rPr>
              <a:t>ény</a:t>
            </a:r>
            <a:r>
              <a:rPr lang="en-US" sz="3000" dirty="0">
                <a:latin typeface="Arial"/>
                <a:cs typeface="Arial"/>
              </a:rPr>
              <a:t> </a:t>
            </a:r>
            <a:r>
              <a:rPr lang="en-US" sz="3000" dirty="0" err="1">
                <a:latin typeface="Arial"/>
                <a:cs typeface="Arial"/>
              </a:rPr>
              <a:t>stojí</a:t>
            </a:r>
            <a:r>
              <a:rPr lang="en-US" sz="3000" dirty="0">
                <a:latin typeface="Arial"/>
                <a:cs typeface="Arial"/>
              </a:rPr>
              <a:t>,</a:t>
            </a:r>
            <a:br>
              <a:rPr lang="en-US" sz="3000" dirty="0">
                <a:latin typeface="Arial"/>
                <a:cs typeface="Arial"/>
              </a:rPr>
            </a:br>
            <a:r>
              <a:rPr lang="en-US" sz="3000" dirty="0">
                <a:latin typeface="Arial"/>
                <a:cs typeface="Arial"/>
              </a:rPr>
              <a:t>    </a:t>
            </a:r>
            <a:r>
              <a:rPr lang="en-US" sz="3000" dirty="0" err="1">
                <a:latin typeface="Arial"/>
                <a:cs typeface="Arial"/>
              </a:rPr>
              <a:t>samy</a:t>
            </a:r>
            <a:r>
              <a:rPr lang="en-US" sz="3000" dirty="0">
                <a:latin typeface="Arial"/>
                <a:cs typeface="Arial"/>
              </a:rPr>
              <a:t> bez </a:t>
            </a:r>
            <a:r>
              <a:rPr lang="en-US" sz="3000" dirty="0" err="1">
                <a:latin typeface="Arial"/>
                <a:cs typeface="Arial"/>
              </a:rPr>
              <a:t>nich</a:t>
            </a:r>
            <a:r>
              <a:rPr lang="en-US" sz="3000" dirty="0">
                <a:latin typeface="Arial"/>
                <a:cs typeface="Arial"/>
              </a:rPr>
              <a:t> </a:t>
            </a:r>
            <a:r>
              <a:rPr lang="cs-CZ" sz="3000" dirty="0" err="1">
                <a:latin typeface="Arial"/>
                <a:cs typeface="Arial"/>
              </a:rPr>
              <a:t>neobstoj</a:t>
            </a:r>
            <a:r>
              <a:rPr lang="en-US" sz="3000" dirty="0">
                <a:latin typeface="Arial"/>
                <a:cs typeface="Arial"/>
              </a:rPr>
              <a:t>í.</a:t>
            </a:r>
            <a:br>
              <a:rPr lang="en-US" sz="3000" dirty="0">
                <a:latin typeface="Arial"/>
                <a:cs typeface="Arial"/>
              </a:rPr>
            </a:br>
            <a:br>
              <a:rPr lang="cs-CZ" sz="3000" dirty="0">
                <a:latin typeface="Arial"/>
                <a:cs typeface="Arial"/>
              </a:rPr>
            </a:br>
            <a:r>
              <a:rPr lang="cs-CZ" sz="3000" dirty="0">
                <a:solidFill>
                  <a:srgbClr val="005400"/>
                </a:solidFill>
                <a:latin typeface="Arial"/>
                <a:cs typeface="Arial"/>
              </a:rPr>
              <a:t>8.</a:t>
            </a:r>
            <a:r>
              <a:rPr lang="cs-CZ" sz="3000" dirty="0">
                <a:latin typeface="Arial"/>
                <a:cs typeface="Arial"/>
              </a:rPr>
              <a:t> Slova, věty spojit m</a:t>
            </a:r>
            <a:r>
              <a:rPr lang="en-US" sz="3000" dirty="0">
                <a:latin typeface="Arial"/>
                <a:cs typeface="Arial"/>
              </a:rPr>
              <a:t>áš,</a:t>
            </a:r>
            <a:br>
              <a:rPr lang="en-US" sz="3000" dirty="0">
                <a:latin typeface="Arial"/>
                <a:cs typeface="Arial"/>
              </a:rPr>
            </a:br>
            <a:r>
              <a:rPr lang="en-US" sz="3000" dirty="0">
                <a:latin typeface="Arial"/>
                <a:cs typeface="Arial"/>
              </a:rPr>
              <a:t>    </a:t>
            </a:r>
            <a:r>
              <a:rPr lang="cs-CZ" sz="3000" dirty="0">
                <a:solidFill>
                  <a:srgbClr val="005400"/>
                </a:solidFill>
                <a:latin typeface="Arial"/>
                <a:cs typeface="Arial"/>
              </a:rPr>
              <a:t>spojky</a:t>
            </a:r>
            <a:r>
              <a:rPr lang="cs-CZ" sz="3000" dirty="0">
                <a:latin typeface="Arial"/>
                <a:cs typeface="Arial"/>
              </a:rPr>
              <a:t> k tomu zavol</a:t>
            </a:r>
            <a:r>
              <a:rPr lang="en-US" sz="3000" dirty="0" err="1">
                <a:latin typeface="Arial"/>
                <a:cs typeface="Arial"/>
              </a:rPr>
              <a:t>áš</a:t>
            </a:r>
            <a:r>
              <a:rPr lang="en-US" sz="3000" dirty="0">
                <a:latin typeface="Arial"/>
                <a:cs typeface="Arial"/>
              </a:rPr>
              <a:t>.</a:t>
            </a:r>
            <a:br>
              <a:rPr lang="en-US" sz="3000" dirty="0">
                <a:latin typeface="Arial"/>
                <a:cs typeface="Arial"/>
              </a:rPr>
            </a:br>
            <a:br>
              <a:rPr lang="cs-CZ" sz="3000" dirty="0">
                <a:latin typeface="Arial"/>
                <a:cs typeface="Arial"/>
              </a:rPr>
            </a:br>
            <a:r>
              <a:rPr lang="cs-CZ" sz="3000" dirty="0">
                <a:solidFill>
                  <a:srgbClr val="FF0080"/>
                </a:solidFill>
                <a:latin typeface="Arial"/>
                <a:cs typeface="Arial"/>
              </a:rPr>
              <a:t>9.</a:t>
            </a:r>
            <a:r>
              <a:rPr lang="cs-CZ" sz="3000" dirty="0">
                <a:latin typeface="Arial"/>
                <a:cs typeface="Arial"/>
              </a:rPr>
              <a:t> </a:t>
            </a:r>
            <a:r>
              <a:rPr lang="cs-CZ" sz="3000" dirty="0">
                <a:solidFill>
                  <a:srgbClr val="FF0080"/>
                </a:solidFill>
                <a:latin typeface="Arial"/>
                <a:cs typeface="Arial"/>
              </a:rPr>
              <a:t>Č</a:t>
            </a:r>
            <a:r>
              <a:rPr lang="en-US" sz="3000" dirty="0" err="1">
                <a:solidFill>
                  <a:srgbClr val="FF0080"/>
                </a:solidFill>
                <a:latin typeface="Arial"/>
                <a:cs typeface="Arial"/>
              </a:rPr>
              <a:t>ástice</a:t>
            </a:r>
            <a:r>
              <a:rPr lang="en-US" sz="3000" dirty="0">
                <a:latin typeface="Arial"/>
                <a:cs typeface="Arial"/>
              </a:rPr>
              <a:t> se </a:t>
            </a:r>
            <a:r>
              <a:rPr lang="en-US" sz="3000" dirty="0" err="1">
                <a:latin typeface="Arial"/>
                <a:cs typeface="Arial"/>
              </a:rPr>
              <a:t>mají</a:t>
            </a:r>
            <a:r>
              <a:rPr lang="en-US" sz="3000" dirty="0">
                <a:latin typeface="Arial"/>
                <a:cs typeface="Arial"/>
              </a:rPr>
              <a:t> k </a:t>
            </a:r>
            <a:r>
              <a:rPr lang="en-US" sz="3000" dirty="0" err="1">
                <a:latin typeface="Arial"/>
                <a:cs typeface="Arial"/>
              </a:rPr>
              <a:t>světu</a:t>
            </a:r>
            <a:r>
              <a:rPr lang="en-US" sz="3000" dirty="0">
                <a:latin typeface="Arial"/>
                <a:cs typeface="Arial"/>
              </a:rPr>
              <a:t>,</a:t>
            </a:r>
            <a:br>
              <a:rPr lang="en-US" sz="3000" dirty="0">
                <a:latin typeface="Arial"/>
                <a:cs typeface="Arial"/>
              </a:rPr>
            </a:br>
            <a:r>
              <a:rPr lang="en-US" sz="3000" dirty="0">
                <a:latin typeface="Arial"/>
                <a:cs typeface="Arial"/>
              </a:rPr>
              <a:t>    </a:t>
            </a:r>
            <a:r>
              <a:rPr lang="en-US" sz="3000" dirty="0" err="1">
                <a:latin typeface="Arial"/>
                <a:cs typeface="Arial"/>
              </a:rPr>
              <a:t>často</a:t>
            </a:r>
            <a:r>
              <a:rPr lang="en-US" sz="3000" dirty="0">
                <a:latin typeface="Arial"/>
                <a:cs typeface="Arial"/>
              </a:rPr>
              <a:t> </a:t>
            </a:r>
            <a:r>
              <a:rPr lang="en-US" sz="3000" dirty="0" err="1">
                <a:latin typeface="Arial"/>
                <a:cs typeface="Arial"/>
              </a:rPr>
              <a:t>uvozují</a:t>
            </a:r>
            <a:r>
              <a:rPr lang="en-US" sz="3000" dirty="0">
                <a:latin typeface="Arial"/>
                <a:cs typeface="Arial"/>
              </a:rPr>
              <a:t> </a:t>
            </a:r>
            <a:r>
              <a:rPr lang="en-US" sz="3000" dirty="0" err="1">
                <a:latin typeface="Arial"/>
                <a:cs typeface="Arial"/>
              </a:rPr>
              <a:t>větu</a:t>
            </a:r>
            <a:r>
              <a:rPr lang="en-US" sz="3000" dirty="0">
                <a:latin typeface="Arial"/>
                <a:cs typeface="Arial"/>
              </a:rPr>
              <a:t>.</a:t>
            </a:r>
            <a:br>
              <a:rPr lang="cs-CZ" sz="3000" dirty="0">
                <a:latin typeface="Arial"/>
                <a:cs typeface="Arial"/>
              </a:rPr>
            </a:br>
            <a:br>
              <a:rPr lang="cs-CZ" sz="3000" dirty="0">
                <a:latin typeface="Arial"/>
                <a:cs typeface="Arial"/>
              </a:rPr>
            </a:br>
            <a:r>
              <a:rPr lang="cs-CZ" sz="3000" dirty="0">
                <a:solidFill>
                  <a:srgbClr val="000080"/>
                </a:solidFill>
                <a:latin typeface="Arial"/>
                <a:cs typeface="Arial"/>
              </a:rPr>
              <a:t>10.</a:t>
            </a:r>
            <a:r>
              <a:rPr lang="cs-CZ" sz="3000" dirty="0">
                <a:latin typeface="Arial"/>
                <a:cs typeface="Arial"/>
              </a:rPr>
              <a:t> To </a:t>
            </a:r>
            <a:r>
              <a:rPr lang="cs-CZ" sz="3000" dirty="0" err="1">
                <a:latin typeface="Arial"/>
                <a:cs typeface="Arial"/>
              </a:rPr>
              <a:t>nejlepš</a:t>
            </a:r>
            <a:r>
              <a:rPr lang="en-US" sz="3000" dirty="0">
                <a:latin typeface="Arial"/>
                <a:cs typeface="Arial"/>
              </a:rPr>
              <a:t>í, je </a:t>
            </a:r>
            <a:r>
              <a:rPr lang="en-US" sz="3000" dirty="0" err="1">
                <a:latin typeface="Arial"/>
                <a:cs typeface="Arial"/>
              </a:rPr>
              <a:t>nakonec</a:t>
            </a:r>
            <a:r>
              <a:rPr lang="en-US" sz="3000" dirty="0">
                <a:latin typeface="Arial"/>
                <a:cs typeface="Arial"/>
              </a:rPr>
              <a:t>,</a:t>
            </a:r>
            <a:br>
              <a:rPr lang="en-US" sz="30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cs-CZ" sz="3000" dirty="0">
                <a:solidFill>
                  <a:srgbClr val="000080"/>
                </a:solidFill>
                <a:latin typeface="Arial"/>
                <a:cs typeface="Arial"/>
              </a:rPr>
              <a:t>citoslovce</a:t>
            </a:r>
            <a:r>
              <a:rPr lang="cs-CZ" sz="3000" dirty="0">
                <a:latin typeface="Arial"/>
                <a:cs typeface="Arial"/>
              </a:rPr>
              <a:t>, to je věc.</a:t>
            </a:r>
            <a:br>
              <a:rPr lang="cs-CZ" sz="7000" dirty="0">
                <a:latin typeface="Arial"/>
                <a:cs typeface="Arial"/>
              </a:rPr>
            </a:br>
            <a:endParaRPr lang="cs-CZ" sz="7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FDA3878E-B212-4B03-B3C4-0A28CB01BED4}"/>
              </a:ext>
            </a:extLst>
          </p:cNvPr>
          <p:cNvSpPr txBox="1">
            <a:spLocks/>
          </p:cNvSpPr>
          <p:nvPr/>
        </p:nvSpPr>
        <p:spPr>
          <a:xfrm>
            <a:off x="265757" y="-169965"/>
            <a:ext cx="5829181" cy="6621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000" dirty="0">
                <a:solidFill>
                  <a:srgbClr val="0000FF"/>
                </a:solidFill>
                <a:latin typeface="Arial"/>
                <a:cs typeface="Arial"/>
              </a:rPr>
              <a:t>1.</a:t>
            </a:r>
            <a:r>
              <a:rPr lang="cs-CZ" sz="3000" dirty="0">
                <a:latin typeface="Arial"/>
                <a:cs typeface="Arial"/>
              </a:rPr>
              <a:t> Táta, máma, Véna</a:t>
            </a:r>
            <a:br>
              <a:rPr lang="cs-CZ" sz="3000" dirty="0">
                <a:latin typeface="Arial"/>
                <a:cs typeface="Arial"/>
              </a:rPr>
            </a:br>
            <a:r>
              <a:rPr lang="cs-CZ" sz="3000" dirty="0">
                <a:latin typeface="Arial"/>
                <a:cs typeface="Arial"/>
              </a:rPr>
              <a:t>  jsou </a:t>
            </a:r>
            <a:r>
              <a:rPr lang="cs-CZ" sz="3000" dirty="0" err="1">
                <a:solidFill>
                  <a:srgbClr val="0000FF"/>
                </a:solidFill>
                <a:latin typeface="Arial"/>
                <a:cs typeface="Arial"/>
              </a:rPr>
              <a:t>podstatn</a:t>
            </a:r>
            <a:r>
              <a:rPr lang="en-US" sz="3000" dirty="0">
                <a:solidFill>
                  <a:srgbClr val="0000FF"/>
                </a:solidFill>
                <a:latin typeface="Arial"/>
                <a:cs typeface="Arial"/>
              </a:rPr>
              <a:t>á </a:t>
            </a:r>
            <a:r>
              <a:rPr lang="en-US" sz="3000" dirty="0" err="1">
                <a:solidFill>
                  <a:srgbClr val="0000FF"/>
                </a:solidFill>
                <a:latin typeface="Arial"/>
                <a:cs typeface="Arial"/>
              </a:rPr>
              <a:t>jména</a:t>
            </a:r>
            <a:r>
              <a:rPr lang="en-US" sz="3000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br>
              <a:rPr lang="en-US" sz="3000" dirty="0">
                <a:latin typeface="Arial"/>
                <a:cs typeface="Arial"/>
              </a:rPr>
            </a:br>
            <a:br>
              <a:rPr lang="en-US" sz="3000" dirty="0">
                <a:latin typeface="Arial"/>
                <a:cs typeface="Arial"/>
              </a:rPr>
            </a:br>
            <a:r>
              <a:rPr lang="cs-CZ" sz="3000" dirty="0">
                <a:solidFill>
                  <a:srgbClr val="FFD600"/>
                </a:solidFill>
                <a:latin typeface="Arial"/>
                <a:cs typeface="Arial"/>
              </a:rPr>
              <a:t>2.</a:t>
            </a:r>
            <a:r>
              <a:rPr lang="cs-CZ" sz="3000" dirty="0">
                <a:latin typeface="Arial"/>
                <a:cs typeface="Arial"/>
              </a:rPr>
              <a:t> Jaký, který, č</a:t>
            </a:r>
            <a:r>
              <a:rPr lang="en-US" sz="3000" dirty="0">
                <a:latin typeface="Arial"/>
                <a:cs typeface="Arial"/>
              </a:rPr>
              <a:t>í se </a:t>
            </a:r>
            <a:r>
              <a:rPr lang="en-US" sz="3000" dirty="0" err="1">
                <a:latin typeface="Arial"/>
                <a:cs typeface="Arial"/>
              </a:rPr>
              <a:t>ptáš</a:t>
            </a:r>
            <a:r>
              <a:rPr lang="en-US" sz="3000" dirty="0">
                <a:latin typeface="Arial"/>
                <a:cs typeface="Arial"/>
              </a:rPr>
              <a:t>,</a:t>
            </a:r>
            <a:br>
              <a:rPr lang="en-US" sz="3000" dirty="0">
                <a:latin typeface="Arial"/>
                <a:cs typeface="Arial"/>
              </a:rPr>
            </a:br>
            <a:r>
              <a:rPr lang="en-US" sz="3000" dirty="0">
                <a:latin typeface="Arial"/>
                <a:cs typeface="Arial"/>
              </a:rPr>
              <a:t>    </a:t>
            </a:r>
            <a:r>
              <a:rPr lang="en-US" sz="3000" dirty="0" err="1">
                <a:latin typeface="Arial"/>
                <a:cs typeface="Arial"/>
              </a:rPr>
              <a:t>už</a:t>
            </a:r>
            <a:r>
              <a:rPr lang="en-US" sz="3000" dirty="0">
                <a:latin typeface="Arial"/>
                <a:cs typeface="Arial"/>
              </a:rPr>
              <a:t> </a:t>
            </a:r>
            <a:r>
              <a:rPr lang="cs-CZ" sz="3000" dirty="0">
                <a:solidFill>
                  <a:srgbClr val="FFD600"/>
                </a:solidFill>
                <a:latin typeface="Arial"/>
                <a:cs typeface="Arial"/>
              </a:rPr>
              <a:t>př</a:t>
            </a:r>
            <a:r>
              <a:rPr lang="en-US" sz="3000" dirty="0" err="1">
                <a:solidFill>
                  <a:srgbClr val="FFD600"/>
                </a:solidFill>
                <a:latin typeface="Arial"/>
                <a:cs typeface="Arial"/>
              </a:rPr>
              <a:t>ídavná</a:t>
            </a:r>
            <a:r>
              <a:rPr lang="en-US" sz="3000" dirty="0">
                <a:solidFill>
                  <a:srgbClr val="FFD600"/>
                </a:solidFill>
                <a:latin typeface="Arial"/>
                <a:cs typeface="Arial"/>
              </a:rPr>
              <a:t> </a:t>
            </a:r>
            <a:r>
              <a:rPr lang="en-US" sz="3000" dirty="0" err="1">
                <a:solidFill>
                  <a:srgbClr val="FFD600"/>
                </a:solidFill>
                <a:latin typeface="Arial"/>
                <a:cs typeface="Arial"/>
              </a:rPr>
              <a:t>jména</a:t>
            </a:r>
            <a:r>
              <a:rPr lang="en-US" sz="3000" dirty="0">
                <a:latin typeface="Arial"/>
                <a:cs typeface="Arial"/>
              </a:rPr>
              <a:t> </a:t>
            </a:r>
            <a:r>
              <a:rPr lang="en-US" sz="3000" dirty="0" err="1">
                <a:latin typeface="Arial"/>
                <a:cs typeface="Arial"/>
              </a:rPr>
              <a:t>znáš</a:t>
            </a:r>
            <a:r>
              <a:rPr lang="en-US" sz="3000" dirty="0">
                <a:latin typeface="Arial"/>
                <a:cs typeface="Arial"/>
              </a:rPr>
              <a:t>.</a:t>
            </a:r>
            <a:br>
              <a:rPr lang="en-US" sz="3000" dirty="0"/>
            </a:br>
            <a:br>
              <a:rPr lang="en-US" sz="3000" dirty="0">
                <a:latin typeface="Arial"/>
                <a:cs typeface="Arial"/>
              </a:rPr>
            </a:br>
            <a:r>
              <a:rPr lang="pl-PL" sz="3000" dirty="0">
                <a:solidFill>
                  <a:srgbClr val="009300"/>
                </a:solidFill>
                <a:latin typeface="Arial"/>
                <a:cs typeface="Arial"/>
              </a:rPr>
              <a:t>3.</a:t>
            </a:r>
            <a:r>
              <a:rPr lang="pl-PL" sz="3000" dirty="0">
                <a:latin typeface="Arial"/>
                <a:cs typeface="Arial"/>
              </a:rPr>
              <a:t> </a:t>
            </a:r>
            <a:r>
              <a:rPr lang="pl-PL" sz="3000" dirty="0" err="1">
                <a:latin typeface="Arial"/>
                <a:cs typeface="Arial"/>
              </a:rPr>
              <a:t>Nová</a:t>
            </a:r>
            <a:r>
              <a:rPr lang="pl-PL" sz="3000" dirty="0">
                <a:latin typeface="Arial"/>
                <a:cs typeface="Arial"/>
              </a:rPr>
              <a:t>  </a:t>
            </a:r>
            <a:r>
              <a:rPr lang="pl-PL" sz="3000" dirty="0" err="1">
                <a:latin typeface="Arial"/>
                <a:cs typeface="Arial"/>
              </a:rPr>
              <a:t>jsou</a:t>
            </a:r>
            <a:r>
              <a:rPr lang="pl-PL" sz="3000" dirty="0">
                <a:latin typeface="Arial"/>
                <a:cs typeface="Arial"/>
              </a:rPr>
              <a:t> </a:t>
            </a:r>
            <a:r>
              <a:rPr lang="pl-PL" sz="3000" dirty="0" err="1">
                <a:latin typeface="Arial"/>
                <a:cs typeface="Arial"/>
              </a:rPr>
              <a:t>však</a:t>
            </a:r>
            <a:r>
              <a:rPr lang="pl-PL" sz="3000" dirty="0">
                <a:latin typeface="Arial"/>
                <a:cs typeface="Arial"/>
              </a:rPr>
              <a:t> </a:t>
            </a:r>
            <a:r>
              <a:rPr lang="pl-PL" sz="3000" dirty="0">
                <a:solidFill>
                  <a:srgbClr val="009300"/>
                </a:solidFill>
                <a:latin typeface="Arial"/>
                <a:cs typeface="Arial"/>
              </a:rPr>
              <a:t>z</a:t>
            </a:r>
            <a:r>
              <a:rPr lang="en-US" sz="3000" dirty="0" err="1">
                <a:solidFill>
                  <a:srgbClr val="009300"/>
                </a:solidFill>
                <a:latin typeface="Arial"/>
                <a:cs typeface="Arial"/>
              </a:rPr>
              <a:t>ájmena</a:t>
            </a:r>
            <a:r>
              <a:rPr lang="cs-CZ" sz="3000" dirty="0">
                <a:latin typeface="Arial"/>
                <a:cs typeface="Arial"/>
              </a:rPr>
              <a:t>,</a:t>
            </a:r>
            <a:br>
              <a:rPr lang="cs-CZ" sz="3000" dirty="0">
                <a:latin typeface="Arial"/>
                <a:cs typeface="Arial"/>
              </a:rPr>
            </a:br>
            <a:r>
              <a:rPr lang="cs-CZ" sz="3000" dirty="0">
                <a:latin typeface="Arial"/>
                <a:cs typeface="Arial"/>
              </a:rPr>
              <a:t>    zaskakuj</a:t>
            </a:r>
            <a:r>
              <a:rPr lang="en-US" sz="3000" dirty="0">
                <a:latin typeface="Arial"/>
                <a:cs typeface="Arial"/>
              </a:rPr>
              <a:t>í za </a:t>
            </a:r>
            <a:r>
              <a:rPr lang="en-US" sz="3000" dirty="0" err="1">
                <a:latin typeface="Arial"/>
                <a:cs typeface="Arial"/>
              </a:rPr>
              <a:t>jména</a:t>
            </a:r>
            <a:r>
              <a:rPr lang="en-US" sz="3000" dirty="0">
                <a:latin typeface="Arial"/>
                <a:cs typeface="Arial"/>
              </a:rPr>
              <a:t>.</a:t>
            </a:r>
            <a:br>
              <a:rPr lang="en-US" sz="3000" dirty="0">
                <a:latin typeface="Arial"/>
                <a:cs typeface="Arial"/>
              </a:rPr>
            </a:br>
            <a:br>
              <a:rPr lang="en-US" sz="3000" dirty="0">
                <a:latin typeface="Arial"/>
                <a:cs typeface="Arial"/>
              </a:rPr>
            </a:br>
            <a:r>
              <a:rPr lang="cs-CZ" sz="3000" dirty="0">
                <a:solidFill>
                  <a:srgbClr val="800080"/>
                </a:solidFill>
                <a:latin typeface="Arial"/>
                <a:cs typeface="Arial"/>
              </a:rPr>
              <a:t>4.</a:t>
            </a:r>
            <a:r>
              <a:rPr lang="cs-CZ" sz="3000" dirty="0">
                <a:latin typeface="Arial"/>
                <a:cs typeface="Arial"/>
              </a:rPr>
              <a:t> Chcete něco </a:t>
            </a:r>
            <a:r>
              <a:rPr lang="cs-CZ" sz="3000" dirty="0" err="1">
                <a:latin typeface="Arial"/>
                <a:cs typeface="Arial"/>
              </a:rPr>
              <a:t>spoč</a:t>
            </a:r>
            <a:r>
              <a:rPr lang="en-US" sz="3000" dirty="0" err="1">
                <a:latin typeface="Arial"/>
                <a:cs typeface="Arial"/>
              </a:rPr>
              <a:t>ítat</a:t>
            </a:r>
            <a:r>
              <a:rPr lang="en-US" sz="3000" dirty="0">
                <a:latin typeface="Arial"/>
                <a:cs typeface="Arial"/>
              </a:rPr>
              <a:t>?</a:t>
            </a:r>
            <a:br>
              <a:rPr lang="en-US" sz="3000" dirty="0">
                <a:latin typeface="Arial"/>
                <a:cs typeface="Arial"/>
              </a:rPr>
            </a:br>
            <a:r>
              <a:rPr lang="en-US" sz="3000" dirty="0">
                <a:latin typeface="Arial"/>
                <a:cs typeface="Arial"/>
              </a:rPr>
              <a:t>    </a:t>
            </a:r>
            <a:r>
              <a:rPr lang="cs-CZ" sz="3000" dirty="0">
                <a:solidFill>
                  <a:srgbClr val="800080"/>
                </a:solidFill>
                <a:latin typeface="Arial"/>
                <a:cs typeface="Arial"/>
              </a:rPr>
              <a:t>Č</a:t>
            </a:r>
            <a:r>
              <a:rPr lang="en-US" sz="3000" dirty="0" err="1">
                <a:solidFill>
                  <a:srgbClr val="800080"/>
                </a:solidFill>
                <a:latin typeface="Arial"/>
                <a:cs typeface="Arial"/>
              </a:rPr>
              <a:t>íslovky</a:t>
            </a:r>
            <a:r>
              <a:rPr lang="en-US" sz="3000" dirty="0">
                <a:latin typeface="Arial"/>
                <a:cs typeface="Arial"/>
              </a:rPr>
              <a:t> </a:t>
            </a:r>
            <a:r>
              <a:rPr lang="en-US" sz="3000" dirty="0" err="1">
                <a:latin typeface="Arial"/>
                <a:cs typeface="Arial"/>
              </a:rPr>
              <a:t>musíte</a:t>
            </a:r>
            <a:r>
              <a:rPr lang="en-US" sz="3000" dirty="0">
                <a:latin typeface="Arial"/>
                <a:cs typeface="Arial"/>
              </a:rPr>
              <a:t> </a:t>
            </a:r>
            <a:r>
              <a:rPr lang="en-US" sz="3000" dirty="0" err="1">
                <a:latin typeface="Arial"/>
                <a:cs typeface="Arial"/>
              </a:rPr>
              <a:t>znát</a:t>
            </a:r>
            <a:r>
              <a:rPr lang="en-US" sz="3000" dirty="0">
                <a:latin typeface="Arial"/>
                <a:cs typeface="Arial"/>
              </a:rPr>
              <a:t>!</a:t>
            </a:r>
            <a:br>
              <a:rPr lang="en-US" sz="3000" dirty="0">
                <a:latin typeface="Arial"/>
                <a:cs typeface="Arial"/>
              </a:rPr>
            </a:br>
            <a:br>
              <a:rPr lang="en-US" sz="3000" dirty="0">
                <a:latin typeface="Arial"/>
                <a:cs typeface="Arial"/>
              </a:rPr>
            </a:br>
            <a:r>
              <a:rPr lang="cs-CZ" sz="3000" dirty="0">
                <a:solidFill>
                  <a:srgbClr val="FF8000"/>
                </a:solidFill>
                <a:latin typeface="Arial"/>
                <a:cs typeface="Arial"/>
              </a:rPr>
              <a:t>5.</a:t>
            </a:r>
            <a:r>
              <a:rPr lang="cs-CZ" sz="3000" dirty="0">
                <a:latin typeface="Arial"/>
                <a:cs typeface="Arial"/>
              </a:rPr>
              <a:t> </a:t>
            </a:r>
            <a:r>
              <a:rPr lang="cs-CZ" sz="3000" dirty="0">
                <a:solidFill>
                  <a:srgbClr val="FF8000"/>
                </a:solidFill>
                <a:latin typeface="Arial"/>
                <a:cs typeface="Arial"/>
              </a:rPr>
              <a:t>Slovesa</a:t>
            </a:r>
            <a:r>
              <a:rPr lang="cs-CZ" sz="3000" dirty="0">
                <a:latin typeface="Arial"/>
                <a:cs typeface="Arial"/>
              </a:rPr>
              <a:t> už pozn</a:t>
            </a:r>
            <a:r>
              <a:rPr lang="en-US" sz="3000" dirty="0" err="1">
                <a:latin typeface="Arial"/>
                <a:cs typeface="Arial"/>
              </a:rPr>
              <a:t>áme</a:t>
            </a:r>
            <a:r>
              <a:rPr lang="en-US" sz="3000" dirty="0">
                <a:latin typeface="Arial"/>
                <a:cs typeface="Arial"/>
              </a:rPr>
              <a:t>,</a:t>
            </a:r>
            <a:br>
              <a:rPr lang="en-US" sz="3000" dirty="0">
                <a:latin typeface="Arial"/>
                <a:cs typeface="Arial"/>
              </a:rPr>
            </a:br>
            <a:r>
              <a:rPr lang="en-US" sz="3000" dirty="0">
                <a:latin typeface="Arial"/>
                <a:cs typeface="Arial"/>
              </a:rPr>
              <a:t>  </a:t>
            </a:r>
            <a:r>
              <a:rPr lang="en-US" sz="3000" dirty="0" err="1">
                <a:latin typeface="Arial"/>
                <a:cs typeface="Arial"/>
              </a:rPr>
              <a:t>pracovat</a:t>
            </a:r>
            <a:r>
              <a:rPr lang="en-US" sz="3000" dirty="0">
                <a:latin typeface="Arial"/>
                <a:cs typeface="Arial"/>
              </a:rPr>
              <a:t> je </a:t>
            </a:r>
            <a:r>
              <a:rPr lang="en-US" sz="3000" dirty="0" err="1">
                <a:latin typeface="Arial"/>
                <a:cs typeface="Arial"/>
              </a:rPr>
              <a:t>necháme</a:t>
            </a:r>
            <a:r>
              <a:rPr lang="en-US" sz="3000" dirty="0">
                <a:latin typeface="Arial"/>
                <a:cs typeface="Arial"/>
              </a:rPr>
              <a:t>.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E0826E63-6D79-4960-A679-465552615C7A}"/>
              </a:ext>
            </a:extLst>
          </p:cNvPr>
          <p:cNvSpPr txBox="1">
            <a:spLocks/>
          </p:cNvSpPr>
          <p:nvPr/>
        </p:nvSpPr>
        <p:spPr>
          <a:xfrm>
            <a:off x="4647256" y="6049298"/>
            <a:ext cx="1727829" cy="5700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latin typeface="Arial"/>
                <a:cs typeface="Arial"/>
                <a:hlinkClick r:id="rId2"/>
              </a:rPr>
              <a:t>písnička</a:t>
            </a:r>
            <a:endParaRPr lang="en-US" sz="3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0810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6724" y="1136865"/>
            <a:ext cx="12029573" cy="4576302"/>
          </a:xfrm>
        </p:spPr>
        <p:txBody>
          <a:bodyPr/>
          <a:lstStyle/>
          <a:p>
            <a:r>
              <a:rPr lang="cs-CZ" sz="7500" dirty="0">
                <a:solidFill>
                  <a:srgbClr val="0000FF"/>
                </a:solidFill>
              </a:rPr>
              <a:t>  </a:t>
            </a:r>
            <a:r>
              <a:rPr lang="cs-CZ" sz="7500" dirty="0">
                <a:solidFill>
                  <a:srgbClr val="0000FF"/>
                </a:solidFill>
                <a:latin typeface="Arial"/>
                <a:cs typeface="Arial"/>
              </a:rPr>
              <a:t>1.</a:t>
            </a:r>
            <a:r>
              <a:rPr lang="cs-CZ" sz="7500" dirty="0">
                <a:solidFill>
                  <a:srgbClr val="000000"/>
                </a:solidFill>
                <a:latin typeface="Arial"/>
                <a:cs typeface="Arial"/>
              </a:rPr>
              <a:t> Táta, máma, Véna</a:t>
            </a:r>
            <a:br>
              <a:rPr lang="cs-CZ" sz="7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7500" dirty="0">
                <a:solidFill>
                  <a:srgbClr val="000000"/>
                </a:solidFill>
                <a:latin typeface="Arial"/>
                <a:cs typeface="Arial"/>
              </a:rPr>
              <a:t>	  jsou </a:t>
            </a:r>
            <a:r>
              <a:rPr lang="cs-CZ" sz="7500" dirty="0" err="1">
                <a:solidFill>
                  <a:srgbClr val="0000FF"/>
                </a:solidFill>
                <a:latin typeface="Arial"/>
                <a:cs typeface="Arial"/>
              </a:rPr>
              <a:t>podstatn</a:t>
            </a:r>
            <a:r>
              <a:rPr lang="en-US" sz="7500" dirty="0">
                <a:solidFill>
                  <a:srgbClr val="0000FF"/>
                </a:solidFill>
                <a:latin typeface="Arial"/>
                <a:cs typeface="Arial"/>
              </a:rPr>
              <a:t>á </a:t>
            </a:r>
            <a:r>
              <a:rPr lang="en-US" sz="7500" dirty="0" err="1">
                <a:solidFill>
                  <a:srgbClr val="0000FF"/>
                </a:solidFill>
                <a:latin typeface="Arial"/>
                <a:cs typeface="Arial"/>
              </a:rPr>
              <a:t>jména</a:t>
            </a:r>
            <a:r>
              <a:rPr lang="cs-CZ" sz="750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138057"/>
            <a:ext cx="10515600" cy="1038906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398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0967" y="1714954"/>
            <a:ext cx="11959388" cy="3130299"/>
          </a:xfrm>
        </p:spPr>
        <p:txBody>
          <a:bodyPr>
            <a:noAutofit/>
          </a:bodyPr>
          <a:lstStyle/>
          <a:p>
            <a:r>
              <a:rPr lang="cs-CZ" sz="7500" dirty="0">
                <a:solidFill>
                  <a:srgbClr val="FFD600"/>
                </a:solidFill>
                <a:latin typeface="Arial"/>
                <a:cs typeface="Arial"/>
              </a:rPr>
              <a:t>2.</a:t>
            </a:r>
            <a:r>
              <a:rPr lang="cs-CZ" sz="7500" dirty="0">
                <a:solidFill>
                  <a:srgbClr val="000000"/>
                </a:solidFill>
                <a:latin typeface="Arial"/>
                <a:cs typeface="Arial"/>
              </a:rPr>
              <a:t> Jaký, který, č</a:t>
            </a:r>
            <a:r>
              <a:rPr lang="en-US" sz="7500" dirty="0">
                <a:solidFill>
                  <a:srgbClr val="000000"/>
                </a:solidFill>
                <a:latin typeface="Arial"/>
                <a:cs typeface="Arial"/>
              </a:rPr>
              <a:t>í se </a:t>
            </a:r>
            <a:r>
              <a:rPr lang="en-US" sz="7500" dirty="0" err="1">
                <a:solidFill>
                  <a:srgbClr val="000000"/>
                </a:solidFill>
                <a:latin typeface="Arial"/>
                <a:cs typeface="Arial"/>
              </a:rPr>
              <a:t>ptáš</a:t>
            </a:r>
            <a:r>
              <a:rPr lang="en-US" sz="7500" dirty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br>
              <a:rPr lang="en-US" sz="7500" dirty="0">
                <a:latin typeface="Arial" panose="020B0604020202020204" pitchFamily="34" charset="0"/>
              </a:rPr>
            </a:br>
            <a:r>
              <a:rPr lang="cs-CZ" sz="7500" dirty="0">
                <a:solidFill>
                  <a:srgbClr val="000000"/>
                </a:solidFill>
                <a:latin typeface="Arial"/>
                <a:cs typeface="Arial"/>
              </a:rPr>
              <a:t>    už </a:t>
            </a:r>
            <a:r>
              <a:rPr lang="cs-CZ" sz="7500" dirty="0">
                <a:solidFill>
                  <a:srgbClr val="FFD600"/>
                </a:solidFill>
                <a:latin typeface="Arial"/>
                <a:cs typeface="Arial"/>
              </a:rPr>
              <a:t>př</a:t>
            </a:r>
            <a:r>
              <a:rPr lang="en-US" sz="7500" dirty="0" err="1">
                <a:solidFill>
                  <a:srgbClr val="FFD600"/>
                </a:solidFill>
                <a:latin typeface="Arial"/>
                <a:cs typeface="Arial"/>
              </a:rPr>
              <a:t>ídavná</a:t>
            </a:r>
            <a:r>
              <a:rPr lang="en-US" sz="7500" dirty="0">
                <a:solidFill>
                  <a:srgbClr val="FFD600"/>
                </a:solidFill>
                <a:latin typeface="Arial"/>
                <a:cs typeface="Arial"/>
              </a:rPr>
              <a:t> </a:t>
            </a:r>
            <a:r>
              <a:rPr lang="en-US" sz="7500" dirty="0" err="1">
                <a:solidFill>
                  <a:srgbClr val="FFD600"/>
                </a:solidFill>
                <a:latin typeface="Arial"/>
                <a:cs typeface="Arial"/>
              </a:rPr>
              <a:t>jména</a:t>
            </a:r>
            <a:r>
              <a:rPr lang="en-US" sz="75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7500" dirty="0" err="1">
                <a:solidFill>
                  <a:srgbClr val="000000"/>
                </a:solidFill>
                <a:latin typeface="Arial"/>
                <a:cs typeface="Arial"/>
              </a:rPr>
              <a:t>znáš</a:t>
            </a:r>
            <a:r>
              <a:rPr lang="en-US" sz="750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4073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6469" y="2176508"/>
            <a:ext cx="12210046" cy="2959852"/>
          </a:xfrm>
        </p:spPr>
        <p:txBody>
          <a:bodyPr>
            <a:noAutofit/>
          </a:bodyPr>
          <a:lstStyle/>
          <a:p>
            <a:r>
              <a:rPr lang="pl-PL" sz="7500" dirty="0">
                <a:solidFill>
                  <a:srgbClr val="009300"/>
                </a:solidFill>
                <a:latin typeface="Arial"/>
                <a:cs typeface="Arial"/>
              </a:rPr>
              <a:t>3.</a:t>
            </a:r>
            <a:r>
              <a:rPr lang="pl-PL" sz="7500" dirty="0">
                <a:solidFill>
                  <a:srgbClr val="000000"/>
                </a:solidFill>
                <a:latin typeface="Arial"/>
                <a:cs typeface="Arial"/>
              </a:rPr>
              <a:t> Nová  </a:t>
            </a:r>
            <a:r>
              <a:rPr lang="pl-PL" sz="7500" dirty="0" err="1">
                <a:solidFill>
                  <a:srgbClr val="000000"/>
                </a:solidFill>
                <a:latin typeface="Arial"/>
                <a:cs typeface="Arial"/>
              </a:rPr>
              <a:t>jsou</a:t>
            </a:r>
            <a:r>
              <a:rPr lang="pl-PL" sz="75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l-PL" sz="7500" dirty="0" err="1">
                <a:solidFill>
                  <a:srgbClr val="000000"/>
                </a:solidFill>
                <a:latin typeface="Arial"/>
                <a:cs typeface="Arial"/>
              </a:rPr>
              <a:t>však</a:t>
            </a:r>
            <a:r>
              <a:rPr lang="pl-PL" sz="75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l-PL" sz="7500" dirty="0">
                <a:solidFill>
                  <a:srgbClr val="009300"/>
                </a:solidFill>
                <a:latin typeface="Arial"/>
                <a:cs typeface="Arial"/>
              </a:rPr>
              <a:t>z</a:t>
            </a:r>
            <a:r>
              <a:rPr lang="en-US" sz="7500" dirty="0" err="1">
                <a:solidFill>
                  <a:srgbClr val="009300"/>
                </a:solidFill>
                <a:latin typeface="Arial"/>
                <a:cs typeface="Arial"/>
              </a:rPr>
              <a:t>ájmena</a:t>
            </a:r>
            <a:r>
              <a:rPr lang="cs-CZ" sz="7500" dirty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br>
              <a:rPr lang="cs-CZ" sz="7500" dirty="0">
                <a:latin typeface="Arial" panose="020B0604020202020204" pitchFamily="34" charset="0"/>
              </a:rPr>
            </a:br>
            <a:r>
              <a:rPr lang="cs-CZ" sz="7500" dirty="0">
                <a:solidFill>
                  <a:srgbClr val="000000"/>
                </a:solidFill>
                <a:latin typeface="Arial"/>
                <a:cs typeface="Arial"/>
              </a:rPr>
              <a:t>    zaskakuj</a:t>
            </a:r>
            <a:r>
              <a:rPr lang="en-US" sz="7500" dirty="0">
                <a:solidFill>
                  <a:srgbClr val="000000"/>
                </a:solidFill>
                <a:latin typeface="Arial"/>
                <a:cs typeface="Arial"/>
              </a:rPr>
              <a:t>í za </a:t>
            </a:r>
            <a:r>
              <a:rPr lang="en-US" sz="7500" dirty="0" err="1">
                <a:solidFill>
                  <a:srgbClr val="000000"/>
                </a:solidFill>
                <a:latin typeface="Arial"/>
                <a:cs typeface="Arial"/>
              </a:rPr>
              <a:t>jména</a:t>
            </a:r>
            <a:r>
              <a:rPr lang="en-US" sz="540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br>
              <a:rPr lang="en-US" sz="5400" dirty="0">
                <a:latin typeface="Arial" panose="020B0604020202020204" pitchFamily="34" charset="0"/>
              </a:rPr>
            </a:br>
            <a:endParaRPr lang="en-US" sz="5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9612" y="4200029"/>
            <a:ext cx="10515600" cy="1988140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0780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5937" y="1825625"/>
            <a:ext cx="11478126" cy="1325563"/>
          </a:xfrm>
        </p:spPr>
        <p:txBody>
          <a:bodyPr>
            <a:noAutofit/>
          </a:bodyPr>
          <a:lstStyle/>
          <a:p>
            <a:r>
              <a:rPr lang="cs-CZ" sz="7500" dirty="0">
                <a:solidFill>
                  <a:srgbClr val="800080"/>
                </a:solidFill>
                <a:latin typeface="Arial"/>
                <a:cs typeface="Arial"/>
              </a:rPr>
              <a:t>4.</a:t>
            </a:r>
            <a:r>
              <a:rPr lang="cs-CZ" sz="7500" dirty="0">
                <a:solidFill>
                  <a:srgbClr val="000000"/>
                </a:solidFill>
                <a:latin typeface="Arial"/>
                <a:cs typeface="Arial"/>
              </a:rPr>
              <a:t> Chcete něco </a:t>
            </a:r>
            <a:r>
              <a:rPr lang="cs-CZ" sz="7500" dirty="0" err="1">
                <a:solidFill>
                  <a:srgbClr val="000000"/>
                </a:solidFill>
                <a:latin typeface="Arial"/>
                <a:cs typeface="Arial"/>
              </a:rPr>
              <a:t>spoč</a:t>
            </a:r>
            <a:r>
              <a:rPr lang="en-US" sz="7500" dirty="0" err="1">
                <a:solidFill>
                  <a:srgbClr val="000000"/>
                </a:solidFill>
                <a:latin typeface="Arial"/>
                <a:cs typeface="Arial"/>
              </a:rPr>
              <a:t>ítat</a:t>
            </a:r>
            <a:r>
              <a:rPr lang="en-US" sz="7500" dirty="0">
                <a:solidFill>
                  <a:srgbClr val="000000"/>
                </a:solidFill>
                <a:latin typeface="Arial"/>
                <a:cs typeface="Arial"/>
              </a:rPr>
              <a:t>?</a:t>
            </a:r>
            <a:br>
              <a:rPr lang="en-US" sz="7500" dirty="0">
                <a:latin typeface="Arial" panose="020B0604020202020204" pitchFamily="34" charset="0"/>
              </a:rPr>
            </a:br>
            <a:r>
              <a:rPr lang="cs-CZ" sz="7500" dirty="0">
                <a:solidFill>
                  <a:srgbClr val="000000"/>
                </a:solidFill>
                <a:latin typeface="Arial"/>
                <a:cs typeface="Arial"/>
              </a:rPr>
              <a:t>    </a:t>
            </a:r>
            <a:r>
              <a:rPr lang="cs-CZ" sz="7500" dirty="0">
                <a:solidFill>
                  <a:srgbClr val="800080"/>
                </a:solidFill>
                <a:latin typeface="Arial"/>
                <a:cs typeface="Arial"/>
              </a:rPr>
              <a:t>Č</a:t>
            </a:r>
            <a:r>
              <a:rPr lang="en-US" sz="7500" dirty="0" err="1">
                <a:solidFill>
                  <a:srgbClr val="800080"/>
                </a:solidFill>
                <a:latin typeface="Arial"/>
                <a:cs typeface="Arial"/>
              </a:rPr>
              <a:t>íslovky</a:t>
            </a:r>
            <a:r>
              <a:rPr lang="en-US" sz="75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7500" dirty="0" err="1">
                <a:solidFill>
                  <a:srgbClr val="000000"/>
                </a:solidFill>
                <a:latin typeface="Arial"/>
                <a:cs typeface="Arial"/>
              </a:rPr>
              <a:t>musíte</a:t>
            </a:r>
            <a:r>
              <a:rPr lang="en-US" sz="75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7500" dirty="0" err="1">
                <a:solidFill>
                  <a:srgbClr val="000000"/>
                </a:solidFill>
                <a:latin typeface="Arial"/>
                <a:cs typeface="Arial"/>
              </a:rPr>
              <a:t>znát</a:t>
            </a:r>
            <a:r>
              <a:rPr lang="en-US" sz="7500" dirty="0">
                <a:solidFill>
                  <a:srgbClr val="000000"/>
                </a:solidFill>
                <a:latin typeface="Arial"/>
                <a:cs typeface="Arial"/>
              </a:rPr>
              <a:t>!</a:t>
            </a:r>
            <a:endParaRPr lang="cs-CZ" sz="75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8250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004" y="1814419"/>
            <a:ext cx="11117178" cy="1325563"/>
          </a:xfrm>
        </p:spPr>
        <p:txBody>
          <a:bodyPr>
            <a:noAutofit/>
          </a:bodyPr>
          <a:lstStyle/>
          <a:p>
            <a:r>
              <a:rPr lang="cs-CZ" sz="7500" dirty="0">
                <a:solidFill>
                  <a:srgbClr val="FF8000"/>
                </a:solidFill>
                <a:latin typeface="Arial"/>
                <a:cs typeface="Arial"/>
              </a:rPr>
              <a:t>5.</a:t>
            </a:r>
            <a:r>
              <a:rPr lang="cs-CZ" sz="75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cs-CZ" sz="7500" dirty="0">
                <a:solidFill>
                  <a:srgbClr val="FF8000"/>
                </a:solidFill>
                <a:latin typeface="Arial"/>
                <a:cs typeface="Arial"/>
              </a:rPr>
              <a:t>Slovesa</a:t>
            </a:r>
            <a:r>
              <a:rPr lang="cs-CZ" sz="7500" dirty="0">
                <a:solidFill>
                  <a:srgbClr val="000000"/>
                </a:solidFill>
                <a:latin typeface="Arial"/>
                <a:cs typeface="Arial"/>
              </a:rPr>
              <a:t> už pozn</a:t>
            </a:r>
            <a:r>
              <a:rPr lang="en-US" sz="7500" dirty="0" err="1">
                <a:solidFill>
                  <a:srgbClr val="000000"/>
                </a:solidFill>
                <a:latin typeface="Arial"/>
                <a:cs typeface="Arial"/>
              </a:rPr>
              <a:t>áme</a:t>
            </a:r>
            <a:r>
              <a:rPr lang="en-US" sz="7500" dirty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br>
              <a:rPr lang="en-US" sz="7500" dirty="0">
                <a:latin typeface="Arial" panose="020B0604020202020204" pitchFamily="34" charset="0"/>
              </a:rPr>
            </a:br>
            <a:r>
              <a:rPr lang="cs-CZ" sz="7500" dirty="0">
                <a:solidFill>
                  <a:srgbClr val="000000"/>
                </a:solidFill>
                <a:latin typeface="Arial"/>
                <a:cs typeface="Arial"/>
              </a:rPr>
              <a:t>	  pracovat je nech</a:t>
            </a:r>
            <a:r>
              <a:rPr lang="en-US" sz="7500" dirty="0" err="1">
                <a:solidFill>
                  <a:srgbClr val="000000"/>
                </a:solidFill>
                <a:latin typeface="Arial"/>
                <a:cs typeface="Arial"/>
              </a:rPr>
              <a:t>áme</a:t>
            </a:r>
            <a:r>
              <a:rPr lang="en-US" sz="750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8190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6828" y="1825625"/>
            <a:ext cx="11277600" cy="2528720"/>
          </a:xfrm>
        </p:spPr>
        <p:txBody>
          <a:bodyPr>
            <a:noAutofit/>
          </a:bodyPr>
          <a:lstStyle/>
          <a:p>
            <a:r>
              <a:rPr lang="pl-PL" sz="7500" dirty="0">
                <a:solidFill>
                  <a:srgbClr val="388E8E"/>
                </a:solidFill>
                <a:latin typeface="Arial"/>
                <a:cs typeface="Arial"/>
              </a:rPr>
              <a:t>6.</a:t>
            </a:r>
            <a:r>
              <a:rPr lang="pl-PL" sz="7500" dirty="0">
                <a:solidFill>
                  <a:srgbClr val="000000"/>
                </a:solidFill>
                <a:latin typeface="Arial"/>
                <a:cs typeface="Arial"/>
              </a:rPr>
              <a:t> Kde a kdy a jak se ptej,</a:t>
            </a:r>
            <a:br>
              <a:rPr lang="pl-PL" sz="7500" dirty="0">
                <a:latin typeface="Arial" panose="020B0604020202020204" pitchFamily="34" charset="0"/>
              </a:rPr>
            </a:br>
            <a:r>
              <a:rPr lang="cs-CZ" sz="7500" dirty="0">
                <a:solidFill>
                  <a:srgbClr val="000000"/>
                </a:solidFill>
                <a:latin typeface="Arial"/>
                <a:cs typeface="Arial"/>
              </a:rPr>
              <a:t>    </a:t>
            </a:r>
            <a:r>
              <a:rPr lang="cs-CZ" sz="7500" dirty="0">
                <a:solidFill>
                  <a:srgbClr val="388E8E"/>
                </a:solidFill>
                <a:latin typeface="Arial"/>
                <a:cs typeface="Arial"/>
              </a:rPr>
              <a:t>př</a:t>
            </a:r>
            <a:r>
              <a:rPr lang="en-US" sz="7500" dirty="0" err="1">
                <a:solidFill>
                  <a:srgbClr val="388E8E"/>
                </a:solidFill>
                <a:latin typeface="Arial"/>
                <a:cs typeface="Arial"/>
              </a:rPr>
              <a:t>íslovce</a:t>
            </a:r>
            <a:r>
              <a:rPr lang="en-US" sz="75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7500" dirty="0" err="1">
                <a:solidFill>
                  <a:srgbClr val="000000"/>
                </a:solidFill>
                <a:latin typeface="Arial"/>
                <a:cs typeface="Arial"/>
              </a:rPr>
              <a:t>si</a:t>
            </a:r>
            <a:r>
              <a:rPr lang="en-US" sz="75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7500" dirty="0" err="1">
                <a:solidFill>
                  <a:srgbClr val="000000"/>
                </a:solidFill>
                <a:latin typeface="Arial"/>
                <a:cs typeface="Arial"/>
              </a:rPr>
              <a:t>vyhledej</a:t>
            </a:r>
            <a:r>
              <a:rPr lang="en-US" sz="7500" dirty="0">
                <a:solidFill>
                  <a:srgbClr val="000000"/>
                </a:solidFill>
                <a:latin typeface="Arial"/>
                <a:cs typeface="Arial"/>
              </a:rPr>
              <a:t>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101737"/>
            <a:ext cx="10515600" cy="2075226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4577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" y="1825625"/>
            <a:ext cx="12661231" cy="1325563"/>
          </a:xfrm>
        </p:spPr>
        <p:txBody>
          <a:bodyPr>
            <a:noAutofit/>
          </a:bodyPr>
          <a:lstStyle/>
          <a:p>
            <a:r>
              <a:rPr lang="cs-CZ" sz="7000" dirty="0">
                <a:solidFill>
                  <a:srgbClr val="FF0000"/>
                </a:solidFill>
                <a:latin typeface="Arial"/>
                <a:cs typeface="Arial"/>
              </a:rPr>
              <a:t>7.</a:t>
            </a:r>
            <a:r>
              <a:rPr lang="cs-CZ" sz="7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cs-CZ" sz="7000" dirty="0">
                <a:solidFill>
                  <a:srgbClr val="FF0000"/>
                </a:solidFill>
                <a:latin typeface="Arial"/>
                <a:cs typeface="Arial"/>
              </a:rPr>
              <a:t>Předložky</a:t>
            </a:r>
            <a:r>
              <a:rPr lang="cs-CZ" sz="7000" dirty="0">
                <a:solidFill>
                  <a:srgbClr val="000000"/>
                </a:solidFill>
                <a:latin typeface="Arial"/>
                <a:cs typeface="Arial"/>
              </a:rPr>
              <a:t> před </a:t>
            </a:r>
            <a:r>
              <a:rPr lang="cs-CZ" sz="7000" dirty="0" err="1">
                <a:solidFill>
                  <a:srgbClr val="000000"/>
                </a:solidFill>
                <a:latin typeface="Arial"/>
                <a:cs typeface="Arial"/>
              </a:rPr>
              <a:t>jm</a:t>
            </a:r>
            <a:r>
              <a:rPr lang="en-US" sz="7000" dirty="0" err="1">
                <a:solidFill>
                  <a:srgbClr val="000000"/>
                </a:solidFill>
                <a:latin typeface="Arial"/>
                <a:cs typeface="Arial"/>
              </a:rPr>
              <a:t>ény</a:t>
            </a:r>
            <a:r>
              <a:rPr lang="en-US" sz="7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7000" dirty="0" err="1">
                <a:solidFill>
                  <a:srgbClr val="000000"/>
                </a:solidFill>
                <a:latin typeface="Arial"/>
                <a:cs typeface="Arial"/>
              </a:rPr>
              <a:t>stojí</a:t>
            </a:r>
            <a:r>
              <a:rPr lang="en-US" sz="7000" dirty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br>
              <a:rPr lang="en-US" sz="7000" dirty="0">
                <a:latin typeface="Arial" panose="020B0604020202020204" pitchFamily="34" charset="0"/>
              </a:rPr>
            </a:br>
            <a:r>
              <a:rPr lang="cs-CZ" sz="7000" dirty="0">
                <a:solidFill>
                  <a:srgbClr val="000000"/>
                </a:solidFill>
                <a:latin typeface="Arial"/>
                <a:cs typeface="Arial"/>
              </a:rPr>
              <a:t>    samy bez nich </a:t>
            </a:r>
            <a:r>
              <a:rPr lang="cs-CZ" sz="7000" dirty="0" err="1">
                <a:solidFill>
                  <a:srgbClr val="000000"/>
                </a:solidFill>
                <a:latin typeface="Arial"/>
                <a:cs typeface="Arial"/>
              </a:rPr>
              <a:t>neobstoj</a:t>
            </a:r>
            <a:r>
              <a:rPr lang="en-US" sz="7000" dirty="0">
                <a:solidFill>
                  <a:srgbClr val="000000"/>
                </a:solidFill>
                <a:latin typeface="Arial"/>
                <a:cs typeface="Arial"/>
              </a:rPr>
              <a:t>í.</a:t>
            </a:r>
          </a:p>
        </p:txBody>
      </p:sp>
    </p:spTree>
    <p:extLst>
      <p:ext uri="{BB962C8B-B14F-4D97-AF65-F5344CB8AC3E}">
        <p14:creationId xmlns:p14="http://schemas.microsoft.com/office/powerpoint/2010/main" val="4137120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864" y="1825625"/>
            <a:ext cx="12059652" cy="1325563"/>
          </a:xfrm>
        </p:spPr>
        <p:txBody>
          <a:bodyPr>
            <a:noAutofit/>
          </a:bodyPr>
          <a:lstStyle/>
          <a:p>
            <a:r>
              <a:rPr lang="cs-CZ" sz="7500" dirty="0">
                <a:solidFill>
                  <a:srgbClr val="005400"/>
                </a:solidFill>
                <a:latin typeface="Arial"/>
                <a:cs typeface="Arial"/>
              </a:rPr>
              <a:t>8.</a:t>
            </a:r>
            <a:r>
              <a:rPr lang="cs-CZ" sz="7500" dirty="0">
                <a:solidFill>
                  <a:srgbClr val="000000"/>
                </a:solidFill>
                <a:latin typeface="Arial"/>
                <a:cs typeface="Arial"/>
              </a:rPr>
              <a:t> Slova, věty spojit m</a:t>
            </a:r>
            <a:r>
              <a:rPr lang="en-US" sz="7500" dirty="0" err="1">
                <a:solidFill>
                  <a:srgbClr val="000000"/>
                </a:solidFill>
                <a:latin typeface="Arial"/>
                <a:cs typeface="Arial"/>
              </a:rPr>
              <a:t>áš</a:t>
            </a:r>
            <a:r>
              <a:rPr lang="en-US" sz="7500" dirty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br>
              <a:rPr lang="en-US" sz="7500" dirty="0">
                <a:latin typeface="Arial" panose="020B0604020202020204" pitchFamily="34" charset="0"/>
              </a:rPr>
            </a:br>
            <a:r>
              <a:rPr lang="cs-CZ" sz="7500" dirty="0">
                <a:solidFill>
                  <a:srgbClr val="000000"/>
                </a:solidFill>
                <a:latin typeface="Arial"/>
                <a:cs typeface="Arial"/>
              </a:rPr>
              <a:t>    </a:t>
            </a:r>
            <a:r>
              <a:rPr lang="cs-CZ" sz="7500" dirty="0">
                <a:solidFill>
                  <a:srgbClr val="005400"/>
                </a:solidFill>
                <a:latin typeface="Arial"/>
                <a:cs typeface="Arial"/>
              </a:rPr>
              <a:t>spojky</a:t>
            </a:r>
            <a:r>
              <a:rPr lang="cs-CZ" sz="7500" dirty="0">
                <a:solidFill>
                  <a:srgbClr val="000000"/>
                </a:solidFill>
                <a:latin typeface="Arial"/>
                <a:cs typeface="Arial"/>
              </a:rPr>
              <a:t> k tomu zavoláš</a:t>
            </a:r>
            <a:r>
              <a:rPr lang="en-US" sz="750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cs-CZ" sz="75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92806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123</Words>
  <Application>Microsoft Office PowerPoint</Application>
  <PresentationFormat>Širokoúhlá obrazovka</PresentationFormat>
  <Paragraphs>16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Office</vt:lpstr>
      <vt:lpstr>Slovní druhy </vt:lpstr>
      <vt:lpstr>  1. Táta, máma, Véna    jsou podstatná jména.</vt:lpstr>
      <vt:lpstr>2. Jaký, který, čí se ptáš,     už přídavná jména znáš.</vt:lpstr>
      <vt:lpstr>3. Nová  jsou však zájmena,     zaskakují za jména. </vt:lpstr>
      <vt:lpstr>4. Chcete něco spočítat?     Číslovky musíte znát!</vt:lpstr>
      <vt:lpstr>5. Slovesa už poznáme,    pracovat je necháme.</vt:lpstr>
      <vt:lpstr>6. Kde a kdy a jak se ptej,     příslovce si vyhledej!</vt:lpstr>
      <vt:lpstr>7. Předložky před jmény stojí,     samy bez nich neobstojí.</vt:lpstr>
      <vt:lpstr>8. Slova, věty spojit máš,     spojky k tomu zavoláš.</vt:lpstr>
      <vt:lpstr>9. Částice se mají k světu,  často uvozují větu.</vt:lpstr>
      <vt:lpstr>10. To nejlepší je nakonec,       citoslovce, to je věc.</vt:lpstr>
      <vt:lpstr>Prezentace aplikace PowerPoint</vt:lpstr>
      <vt:lpstr>!    6. Kde a kdy a jak se ptej,     příslovce si vyhledej!  7. Předložky před jmény stojí,     samy bez nich neobstojí.  8. Slova, věty spojit máš,     spojky k tomu zavoláš.  9. Částice se mají k světu,     často uvozují větu.  10. To nejlepší, je nakonec, citoslovce, to je věc.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Markéta Grígeľová</dc:creator>
  <cp:lastModifiedBy>Markéta Grígeľová</cp:lastModifiedBy>
  <cp:revision>134</cp:revision>
  <dcterms:created xsi:type="dcterms:W3CDTF">2020-03-15T20:18:11Z</dcterms:created>
  <dcterms:modified xsi:type="dcterms:W3CDTF">2021-03-22T14:23:07Z</dcterms:modified>
</cp:coreProperties>
</file>